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30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97471-56D2-44AE-898E-2AD3ABCA6069}" type="datetimeFigureOut">
              <a:rPr lang="tr-TR" smtClean="0"/>
              <a:t>18.10.2024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BD093-5A19-49A6-BCE8-2ED4E72D4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4818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97471-56D2-44AE-898E-2AD3ABCA6069}" type="datetimeFigureOut">
              <a:rPr lang="tr-TR" smtClean="0"/>
              <a:t>18.10.2024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BD093-5A19-49A6-BCE8-2ED4E72D4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2170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97471-56D2-44AE-898E-2AD3ABCA6069}" type="datetimeFigureOut">
              <a:rPr lang="tr-TR" smtClean="0"/>
              <a:t>18.10.2024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BD093-5A19-49A6-BCE8-2ED4E72D4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620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97471-56D2-44AE-898E-2AD3ABCA6069}" type="datetimeFigureOut">
              <a:rPr lang="tr-TR" smtClean="0"/>
              <a:t>18.10.2024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BD093-5A19-49A6-BCE8-2ED4E72D4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3023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97471-56D2-44AE-898E-2AD3ABCA6069}" type="datetimeFigureOut">
              <a:rPr lang="tr-TR" smtClean="0"/>
              <a:t>18.10.2024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BD093-5A19-49A6-BCE8-2ED4E72D4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3261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97471-56D2-44AE-898E-2AD3ABCA6069}" type="datetimeFigureOut">
              <a:rPr lang="tr-TR" smtClean="0"/>
              <a:t>18.10.2024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BD093-5A19-49A6-BCE8-2ED4E72D4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6503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97471-56D2-44AE-898E-2AD3ABCA6069}" type="datetimeFigureOut">
              <a:rPr lang="tr-TR" smtClean="0"/>
              <a:t>18.10.2024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BD093-5A19-49A6-BCE8-2ED4E72D4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4807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97471-56D2-44AE-898E-2AD3ABCA6069}" type="datetimeFigureOut">
              <a:rPr lang="tr-TR" smtClean="0"/>
              <a:t>18.10.2024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BD093-5A19-49A6-BCE8-2ED4E72D4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619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97471-56D2-44AE-898E-2AD3ABCA6069}" type="datetimeFigureOut">
              <a:rPr lang="tr-TR" smtClean="0"/>
              <a:t>18.10.2024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BD093-5A19-49A6-BCE8-2ED4E72D4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4372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97471-56D2-44AE-898E-2AD3ABCA6069}" type="datetimeFigureOut">
              <a:rPr lang="tr-TR" smtClean="0"/>
              <a:t>18.10.2024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BD093-5A19-49A6-BCE8-2ED4E72D4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2903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97471-56D2-44AE-898E-2AD3ABCA6069}" type="datetimeFigureOut">
              <a:rPr lang="tr-TR" smtClean="0"/>
              <a:t>18.10.2024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BD093-5A19-49A6-BCE8-2ED4E72D4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8802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97471-56D2-44AE-898E-2AD3ABCA6069}" type="datetimeFigureOut">
              <a:rPr lang="tr-TR" smtClean="0"/>
              <a:t>18.10.2024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D093-5A19-49A6-BCE8-2ED4E72D4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5956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Resim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235" y="404160"/>
            <a:ext cx="3060198" cy="4139192"/>
          </a:xfrm>
          <a:prstGeom prst="rect">
            <a:avLst/>
          </a:prstGeom>
        </p:spPr>
      </p:pic>
      <p:pic>
        <p:nvPicPr>
          <p:cNvPr id="22" name="Resim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495" y="404160"/>
            <a:ext cx="3060198" cy="4139192"/>
          </a:xfrm>
          <a:prstGeom prst="rect">
            <a:avLst/>
          </a:prstGeo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EF271D20-1909-83C5-A1AE-88A4FF78F52C}"/>
              </a:ext>
            </a:extLst>
          </p:cNvPr>
          <p:cNvSpPr txBox="1"/>
          <p:nvPr/>
        </p:nvSpPr>
        <p:spPr>
          <a:xfrm>
            <a:off x="3517712" y="3555000"/>
            <a:ext cx="28898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Oturum Başkanı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64D24D06-1905-EC73-6182-93194858926B}"/>
              </a:ext>
            </a:extLst>
          </p:cNvPr>
          <p:cNvSpPr txBox="1"/>
          <p:nvPr/>
        </p:nvSpPr>
        <p:spPr>
          <a:xfrm>
            <a:off x="467213" y="3555000"/>
            <a:ext cx="28898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Oturum Başkanı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526A1597-F44E-ED2A-9D9E-714BBE11FDE4}"/>
              </a:ext>
            </a:extLst>
          </p:cNvPr>
          <p:cNvSpPr txBox="1"/>
          <p:nvPr/>
        </p:nvSpPr>
        <p:spPr>
          <a:xfrm>
            <a:off x="354495" y="2644214"/>
            <a:ext cx="28898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Unvan/Görev</a:t>
            </a:r>
            <a:endParaRPr lang="tr-T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Adı Soyadı</a:t>
            </a:r>
            <a:endParaRPr lang="tr-T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ECF6905A-78EC-2332-0458-8262DC65081E}"/>
              </a:ext>
            </a:extLst>
          </p:cNvPr>
          <p:cNvSpPr txBox="1"/>
          <p:nvPr/>
        </p:nvSpPr>
        <p:spPr>
          <a:xfrm>
            <a:off x="462364" y="1819050"/>
            <a:ext cx="28898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AKADEMİK PERSONEL</a:t>
            </a:r>
            <a:endParaRPr lang="tr-TR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2A746E7A-BE7B-895D-3F8A-30A7150DC7C2}"/>
              </a:ext>
            </a:extLst>
          </p:cNvPr>
          <p:cNvSpPr txBox="1"/>
          <p:nvPr/>
        </p:nvSpPr>
        <p:spPr>
          <a:xfrm>
            <a:off x="344168" y="3394706"/>
            <a:ext cx="28898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Kurum/Üniversite </a:t>
            </a:r>
            <a:r>
              <a:rPr lang="tr-TR" sz="1100" b="1" dirty="0">
                <a:latin typeface="Arial" panose="020B0604020202020204" pitchFamily="34" charset="0"/>
                <a:cs typeface="Arial" panose="020B0604020202020204" pitchFamily="34" charset="0"/>
              </a:rPr>
              <a:t>Adı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DB60049F-8A62-EB6C-9D54-2DFB41B0C257}"/>
              </a:ext>
            </a:extLst>
          </p:cNvPr>
          <p:cNvSpPr txBox="1"/>
          <p:nvPr/>
        </p:nvSpPr>
        <p:spPr>
          <a:xfrm>
            <a:off x="3517712" y="7682500"/>
            <a:ext cx="28898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Oturum Başkanı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341F247D-B89D-3985-7BDD-39C30A62C4E1}"/>
              </a:ext>
            </a:extLst>
          </p:cNvPr>
          <p:cNvSpPr txBox="1"/>
          <p:nvPr/>
        </p:nvSpPr>
        <p:spPr>
          <a:xfrm>
            <a:off x="467213" y="7682500"/>
            <a:ext cx="28898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Oturum Başkanı</a:t>
            </a: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526A1597-F44E-ED2A-9D9E-714BBE11FDE4}"/>
              </a:ext>
            </a:extLst>
          </p:cNvPr>
          <p:cNvSpPr txBox="1"/>
          <p:nvPr/>
        </p:nvSpPr>
        <p:spPr>
          <a:xfrm>
            <a:off x="3565263" y="2644214"/>
            <a:ext cx="28898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Unvan/Görev</a:t>
            </a:r>
            <a:endParaRPr lang="tr-T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Adı Soyadı</a:t>
            </a:r>
            <a:endParaRPr lang="tr-T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ECF6905A-78EC-2332-0458-8262DC65081E}"/>
              </a:ext>
            </a:extLst>
          </p:cNvPr>
          <p:cNvSpPr txBox="1"/>
          <p:nvPr/>
        </p:nvSpPr>
        <p:spPr>
          <a:xfrm>
            <a:off x="3583647" y="1830742"/>
            <a:ext cx="28898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İDARİ PERSONEL</a:t>
            </a:r>
            <a:endParaRPr lang="tr-TR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2A746E7A-BE7B-895D-3F8A-30A7150DC7C2}"/>
              </a:ext>
            </a:extLst>
          </p:cNvPr>
          <p:cNvSpPr txBox="1"/>
          <p:nvPr/>
        </p:nvSpPr>
        <p:spPr>
          <a:xfrm>
            <a:off x="3554936" y="3394706"/>
            <a:ext cx="28898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Kurum/Üniversite </a:t>
            </a:r>
            <a:r>
              <a:rPr lang="tr-TR" sz="1100" b="1" dirty="0">
                <a:latin typeface="Arial" panose="020B0604020202020204" pitchFamily="34" charset="0"/>
                <a:cs typeface="Arial" panose="020B0604020202020204" pitchFamily="34" charset="0"/>
              </a:rPr>
              <a:t>Adı</a:t>
            </a:r>
          </a:p>
        </p:txBody>
      </p:sp>
      <p:pic>
        <p:nvPicPr>
          <p:cNvPr id="14" name="Resim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71" y="5042020"/>
            <a:ext cx="3060198" cy="4139192"/>
          </a:xfrm>
          <a:prstGeom prst="rect">
            <a:avLst/>
          </a:prstGeom>
        </p:spPr>
      </p:pic>
      <p:sp>
        <p:nvSpPr>
          <p:cNvPr id="15" name="Metin kutusu 14">
            <a:extLst>
              <a:ext uri="{FF2B5EF4-FFF2-40B4-BE49-F238E27FC236}">
                <a16:creationId xmlns:a16="http://schemas.microsoft.com/office/drawing/2014/main" id="{526A1597-F44E-ED2A-9D9E-714BBE11FDE4}"/>
              </a:ext>
            </a:extLst>
          </p:cNvPr>
          <p:cNvSpPr txBox="1"/>
          <p:nvPr/>
        </p:nvSpPr>
        <p:spPr>
          <a:xfrm>
            <a:off x="462364" y="7289774"/>
            <a:ext cx="28898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Unvan/Görev</a:t>
            </a:r>
            <a:endParaRPr lang="tr-T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Adı Soyadı</a:t>
            </a:r>
            <a:endParaRPr lang="tr-T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ECF6905A-78EC-2332-0458-8262DC65081E}"/>
              </a:ext>
            </a:extLst>
          </p:cNvPr>
          <p:cNvSpPr txBox="1"/>
          <p:nvPr/>
        </p:nvSpPr>
        <p:spPr>
          <a:xfrm>
            <a:off x="480748" y="6476302"/>
            <a:ext cx="28898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GÖREVLİ ÖĞRENCİ</a:t>
            </a:r>
            <a:endParaRPr lang="tr-TR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Metin kutusu 16">
            <a:extLst>
              <a:ext uri="{FF2B5EF4-FFF2-40B4-BE49-F238E27FC236}">
                <a16:creationId xmlns:a16="http://schemas.microsoft.com/office/drawing/2014/main" id="{2A746E7A-BE7B-895D-3F8A-30A7150DC7C2}"/>
              </a:ext>
            </a:extLst>
          </p:cNvPr>
          <p:cNvSpPr txBox="1"/>
          <p:nvPr/>
        </p:nvSpPr>
        <p:spPr>
          <a:xfrm>
            <a:off x="452037" y="8040266"/>
            <a:ext cx="28898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Kurum/Üniversite </a:t>
            </a:r>
            <a:r>
              <a:rPr lang="tr-TR" sz="1100" b="1" dirty="0">
                <a:latin typeface="Arial" panose="020B0604020202020204" pitchFamily="34" charset="0"/>
                <a:cs typeface="Arial" panose="020B0604020202020204" pitchFamily="34" charset="0"/>
              </a:rPr>
              <a:t>Adı</a:t>
            </a:r>
          </a:p>
        </p:txBody>
      </p:sp>
      <p:pic>
        <p:nvPicPr>
          <p:cNvPr id="18" name="Resim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235" y="5042020"/>
            <a:ext cx="3060198" cy="4139192"/>
          </a:xfrm>
          <a:prstGeom prst="rect">
            <a:avLst/>
          </a:prstGeom>
        </p:spPr>
      </p:pic>
      <p:sp>
        <p:nvSpPr>
          <p:cNvPr id="19" name="Metin kutusu 18">
            <a:extLst>
              <a:ext uri="{FF2B5EF4-FFF2-40B4-BE49-F238E27FC236}">
                <a16:creationId xmlns:a16="http://schemas.microsoft.com/office/drawing/2014/main" id="{526A1597-F44E-ED2A-9D9E-714BBE11FDE4}"/>
              </a:ext>
            </a:extLst>
          </p:cNvPr>
          <p:cNvSpPr txBox="1"/>
          <p:nvPr/>
        </p:nvSpPr>
        <p:spPr>
          <a:xfrm>
            <a:off x="3597428" y="7289774"/>
            <a:ext cx="28898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Unvan/Görev</a:t>
            </a:r>
            <a:endParaRPr lang="tr-T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Adı Soyadı</a:t>
            </a:r>
            <a:endParaRPr lang="tr-T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ECF6905A-78EC-2332-0458-8262DC65081E}"/>
              </a:ext>
            </a:extLst>
          </p:cNvPr>
          <p:cNvSpPr txBox="1"/>
          <p:nvPr/>
        </p:nvSpPr>
        <p:spPr>
          <a:xfrm>
            <a:off x="3615812" y="6476302"/>
            <a:ext cx="28898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MİSAFİR</a:t>
            </a:r>
            <a:endParaRPr lang="tr-TR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etin kutusu 20">
            <a:extLst>
              <a:ext uri="{FF2B5EF4-FFF2-40B4-BE49-F238E27FC236}">
                <a16:creationId xmlns:a16="http://schemas.microsoft.com/office/drawing/2014/main" id="{2A746E7A-BE7B-895D-3F8A-30A7150DC7C2}"/>
              </a:ext>
            </a:extLst>
          </p:cNvPr>
          <p:cNvSpPr txBox="1"/>
          <p:nvPr/>
        </p:nvSpPr>
        <p:spPr>
          <a:xfrm>
            <a:off x="3587101" y="8040266"/>
            <a:ext cx="28898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Kurum/Üniversite </a:t>
            </a:r>
            <a:r>
              <a:rPr lang="tr-TR" sz="1100" b="1" dirty="0">
                <a:latin typeface="Arial" panose="020B0604020202020204" pitchFamily="34" charset="0"/>
                <a:cs typeface="Arial" panose="020B0604020202020204" pitchFamily="34" charset="0"/>
              </a:rPr>
              <a:t>Adı</a:t>
            </a:r>
          </a:p>
        </p:txBody>
      </p:sp>
    </p:spTree>
    <p:extLst>
      <p:ext uri="{BB962C8B-B14F-4D97-AF65-F5344CB8AC3E}">
        <p14:creationId xmlns:p14="http://schemas.microsoft.com/office/powerpoint/2010/main" val="4264279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35</Words>
  <Application>Microsoft Office PowerPoint</Application>
  <PresentationFormat>A4 Kağıt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Goksel ÇELENK</dc:creator>
  <cp:lastModifiedBy>Goksel ÇELENK</cp:lastModifiedBy>
  <cp:revision>2</cp:revision>
  <dcterms:created xsi:type="dcterms:W3CDTF">2024-10-18T09:01:45Z</dcterms:created>
  <dcterms:modified xsi:type="dcterms:W3CDTF">2024-10-18T10:47:17Z</dcterms:modified>
</cp:coreProperties>
</file>