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972026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0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73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3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9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2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8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17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18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59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56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9D1E-B163-45F1-BF2E-19C38624FD09}" type="datetimeFigureOut">
              <a:rPr lang="tr-TR" smtClean="0"/>
              <a:t>18.03.2025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209D-64EF-4641-81A6-688B9A13CE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51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27386" y="164124"/>
            <a:ext cx="303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KONFERANS</a:t>
            </a:r>
            <a:endParaRPr lang="tr-T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321171" y="5908432"/>
            <a:ext cx="303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Konuşmacı Bilgileri</a:t>
            </a:r>
            <a:endParaRPr lang="tr-T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21170" y="6529754"/>
            <a:ext cx="303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Kurum/Birim</a:t>
            </a:r>
            <a:endParaRPr lang="tr-T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652662" y="7502770"/>
            <a:ext cx="118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TARİH</a:t>
            </a:r>
            <a:endParaRPr lang="tr-T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57662" y="7502770"/>
            <a:ext cx="118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endParaRPr lang="tr-T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020702" y="7502770"/>
            <a:ext cx="118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</a:t>
            </a:r>
            <a:endParaRPr lang="tr-T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06400" y="1586043"/>
            <a:ext cx="671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PROGRAM/ETKİNLİK ADI</a:t>
            </a:r>
          </a:p>
          <a:p>
            <a:pPr algn="ctr"/>
            <a:endParaRPr lang="tr-T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BAŞLIK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06400" y="964721"/>
            <a:ext cx="671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DÜZENLEYEN BİRİM/KURUM/KURULUŞ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9422" y="3009102"/>
            <a:ext cx="2512254" cy="25122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26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14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Goksel ÇELENK</dc:creator>
  <cp:lastModifiedBy>Goksel ÇELENK</cp:lastModifiedBy>
  <cp:revision>3</cp:revision>
  <dcterms:created xsi:type="dcterms:W3CDTF">2025-03-18T08:58:29Z</dcterms:created>
  <dcterms:modified xsi:type="dcterms:W3CDTF">2025-03-18T09:27:23Z</dcterms:modified>
</cp:coreProperties>
</file>