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559675" cy="972026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210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590794"/>
            <a:ext cx="6425724" cy="3384092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105389"/>
            <a:ext cx="5669756" cy="2346813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9738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33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17514"/>
            <a:ext cx="1630055" cy="823747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17514"/>
            <a:ext cx="4795669" cy="823747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96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211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423318"/>
            <a:ext cx="6520220" cy="4043359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504929"/>
            <a:ext cx="6520220" cy="2126307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8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587570"/>
            <a:ext cx="3212862" cy="616741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587570"/>
            <a:ext cx="3212862" cy="616741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27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17516"/>
            <a:ext cx="6520220" cy="187880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382815"/>
            <a:ext cx="3198096" cy="116778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550596"/>
            <a:ext cx="3198096" cy="522239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382815"/>
            <a:ext cx="3213847" cy="116778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550596"/>
            <a:ext cx="3213847" cy="522239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178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180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6594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48018"/>
            <a:ext cx="2438192" cy="2268061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399540"/>
            <a:ext cx="3827085" cy="690768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2916079"/>
            <a:ext cx="2438192" cy="540239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7262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48018"/>
            <a:ext cx="2438192" cy="2268061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399540"/>
            <a:ext cx="3827085" cy="690768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2916079"/>
            <a:ext cx="2438192" cy="540239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56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17516"/>
            <a:ext cx="6520220" cy="1878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587570"/>
            <a:ext cx="6520220" cy="6167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009246"/>
            <a:ext cx="1700927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79D1E-B163-45F1-BF2E-19C38624FD09}" type="datetimeFigureOut">
              <a:rPr lang="tr-TR" smtClean="0"/>
              <a:t>18.03.2025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009246"/>
            <a:ext cx="2551390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009246"/>
            <a:ext cx="1700927" cy="517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1209D-64EF-4641-81A6-688B9A13C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516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227386" y="164124"/>
            <a:ext cx="3036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KONFERANS</a:t>
            </a:r>
            <a:endParaRPr lang="tr-TR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321171" y="5908432"/>
            <a:ext cx="3036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Konuşmacı Bilgileri</a:t>
            </a:r>
            <a:endParaRPr lang="tr-TR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321170" y="6529754"/>
            <a:ext cx="3036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Kurum/Birim</a:t>
            </a:r>
            <a:endParaRPr lang="tr-TR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652662" y="7502770"/>
            <a:ext cx="1181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TARİH</a:t>
            </a:r>
            <a:endParaRPr lang="tr-T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557662" y="7502770"/>
            <a:ext cx="1181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SAAT</a:t>
            </a:r>
            <a:endParaRPr lang="tr-T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5020702" y="7502770"/>
            <a:ext cx="1181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</a:t>
            </a:r>
            <a:endParaRPr lang="tr-T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06400" y="1586043"/>
            <a:ext cx="67182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PROGRAM/ETKİNLİK ADI</a:t>
            </a:r>
          </a:p>
          <a:p>
            <a:pPr algn="ctr"/>
            <a:endParaRPr lang="tr-TR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 BAŞLIK</a:t>
            </a:r>
            <a:endParaRPr lang="tr-TR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406400" y="964721"/>
            <a:ext cx="6718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DÜZENLEYEN BİRİM/KURUM/KURULUŞ</a:t>
            </a:r>
            <a:endParaRPr lang="tr-TR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509422" y="3009102"/>
            <a:ext cx="2512254" cy="251225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5267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14</Words>
  <Application>Microsoft Office PowerPoint</Application>
  <PresentationFormat>Özel</PresentationFormat>
  <Paragraphs>11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Goksel ÇELENK</dc:creator>
  <cp:lastModifiedBy>Goksel ÇELENK</cp:lastModifiedBy>
  <cp:revision>3</cp:revision>
  <dcterms:created xsi:type="dcterms:W3CDTF">2025-03-18T08:58:29Z</dcterms:created>
  <dcterms:modified xsi:type="dcterms:W3CDTF">2025-03-18T09:27:23Z</dcterms:modified>
</cp:coreProperties>
</file>