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4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71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47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26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83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3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08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86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30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14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65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5D35-E5A2-4A40-9E7C-450C5D3FC7B3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00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345591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UNIVERSITY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796997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NAME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2653068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 1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 2</a:t>
            </a:r>
            <a:endParaRPr lang="tr-T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4894149"/>
            <a:ext cx="6094476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Name </a:t>
            </a:r>
            <a:r>
              <a:rPr lang="tr-TR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Surname</a:t>
            </a:r>
            <a:endParaRPr lang="tr-T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2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345591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796997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FAKÜLTE/BİRİM/BÖLÜM ADI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2653068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 BAŞLIĞI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BAŞLIK</a:t>
            </a:r>
            <a:endParaRPr lang="tr-T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4894149"/>
            <a:ext cx="6094476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Unvan Adı Soyadı</a:t>
            </a:r>
            <a:endParaRPr lang="tr-T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9" y="445203"/>
            <a:ext cx="1463685" cy="14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5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2412334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Üst Başlık</a:t>
            </a: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Metin Alanı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841343"/>
            <a:ext cx="8831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BAŞLIK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2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2412334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841343"/>
            <a:ext cx="88310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25" y="560732"/>
            <a:ext cx="1337713" cy="13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1940696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Üst Başlık</a:t>
            </a: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Metin Alanı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841343"/>
            <a:ext cx="8831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BAŞLIK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1940696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Üst Başlık</a:t>
            </a: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Metin Alanı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841343"/>
            <a:ext cx="8831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BAŞLIK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0" y="613263"/>
            <a:ext cx="1013630" cy="10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2412334"/>
            <a:ext cx="8831062" cy="740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841343"/>
            <a:ext cx="88310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2412334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Üst Başlık</a:t>
            </a: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Metin Alanı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602332" y="841343"/>
            <a:ext cx="8831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BAŞLIK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20" y="613263"/>
            <a:ext cx="1013630" cy="10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9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Geniş ekran</PresentationFormat>
  <Paragraphs>28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TRÜ</dc:creator>
  <cp:lastModifiedBy>TRÜ</cp:lastModifiedBy>
  <cp:revision>2</cp:revision>
  <dcterms:created xsi:type="dcterms:W3CDTF">2024-08-15T14:31:13Z</dcterms:created>
  <dcterms:modified xsi:type="dcterms:W3CDTF">2024-08-15T14:33:58Z</dcterms:modified>
</cp:coreProperties>
</file>