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1" r:id="rId5"/>
    <p:sldId id="258" r:id="rId6"/>
    <p:sldId id="262" r:id="rId7"/>
    <p:sldId id="259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5D35-E5A2-4A40-9E7C-450C5D3FC7B3}" type="datetimeFigureOut">
              <a:rPr lang="tr-TR" smtClean="0"/>
              <a:t>15.08.2024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D672-672A-47D5-96E0-ABFA4D66D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0487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5D35-E5A2-4A40-9E7C-450C5D3FC7B3}" type="datetimeFigureOut">
              <a:rPr lang="tr-TR" smtClean="0"/>
              <a:t>15.08.2024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D672-672A-47D5-96E0-ABFA4D66D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8715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5D35-E5A2-4A40-9E7C-450C5D3FC7B3}" type="datetimeFigureOut">
              <a:rPr lang="tr-TR" smtClean="0"/>
              <a:t>15.08.2024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D672-672A-47D5-96E0-ABFA4D66D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478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5D35-E5A2-4A40-9E7C-450C5D3FC7B3}" type="datetimeFigureOut">
              <a:rPr lang="tr-TR" smtClean="0"/>
              <a:t>15.08.2024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D672-672A-47D5-96E0-ABFA4D66D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266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5D35-E5A2-4A40-9E7C-450C5D3FC7B3}" type="datetimeFigureOut">
              <a:rPr lang="tr-TR" smtClean="0"/>
              <a:t>15.08.2024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D672-672A-47D5-96E0-ABFA4D66D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4834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5D35-E5A2-4A40-9E7C-450C5D3FC7B3}" type="datetimeFigureOut">
              <a:rPr lang="tr-TR" smtClean="0"/>
              <a:t>15.08.2024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D672-672A-47D5-96E0-ABFA4D66D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1342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5D35-E5A2-4A40-9E7C-450C5D3FC7B3}" type="datetimeFigureOut">
              <a:rPr lang="tr-TR" smtClean="0"/>
              <a:t>15.08.2024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D672-672A-47D5-96E0-ABFA4D66D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0082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5D35-E5A2-4A40-9E7C-450C5D3FC7B3}" type="datetimeFigureOut">
              <a:rPr lang="tr-TR" smtClean="0"/>
              <a:t>15.08.2024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D672-672A-47D5-96E0-ABFA4D66D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0869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5D35-E5A2-4A40-9E7C-450C5D3FC7B3}" type="datetimeFigureOut">
              <a:rPr lang="tr-TR" smtClean="0"/>
              <a:t>15.08.2024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D672-672A-47D5-96E0-ABFA4D66D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308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5D35-E5A2-4A40-9E7C-450C5D3FC7B3}" type="datetimeFigureOut">
              <a:rPr lang="tr-TR" smtClean="0"/>
              <a:t>15.08.2024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D672-672A-47D5-96E0-ABFA4D66D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6142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5D35-E5A2-4A40-9E7C-450C5D3FC7B3}" type="datetimeFigureOut">
              <a:rPr lang="tr-TR" smtClean="0"/>
              <a:t>15.08.2024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D672-672A-47D5-96E0-ABFA4D66D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3657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25D35-E5A2-4A40-9E7C-450C5D3FC7B3}" type="datetimeFigureOut">
              <a:rPr lang="tr-TR" smtClean="0"/>
              <a:t>15.08.2024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8D672-672A-47D5-96E0-ABFA4D66D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9003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B6C9DBDA-5FB6-7923-E61A-AB4ABBDDB67A}"/>
              </a:ext>
            </a:extLst>
          </p:cNvPr>
          <p:cNvSpPr txBox="1"/>
          <p:nvPr/>
        </p:nvSpPr>
        <p:spPr>
          <a:xfrm>
            <a:off x="2263741" y="345591"/>
            <a:ext cx="6094476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TRABZON UNIVERSITY</a:t>
            </a:r>
            <a:endParaRPr lang="tr-TR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6C9DBDA-5FB6-7923-E61A-AB4ABBDDB67A}"/>
              </a:ext>
            </a:extLst>
          </p:cNvPr>
          <p:cNvSpPr txBox="1"/>
          <p:nvPr/>
        </p:nvSpPr>
        <p:spPr>
          <a:xfrm>
            <a:off x="2263741" y="796997"/>
            <a:ext cx="6094476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UNIT NAME</a:t>
            </a:r>
            <a:endParaRPr lang="tr-TR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B6C9DBDA-5FB6-7923-E61A-AB4ABBDDB67A}"/>
              </a:ext>
            </a:extLst>
          </p:cNvPr>
          <p:cNvSpPr txBox="1"/>
          <p:nvPr/>
        </p:nvSpPr>
        <p:spPr>
          <a:xfrm>
            <a:off x="616216" y="2653068"/>
            <a:ext cx="609447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HEADLINE 1</a:t>
            </a:r>
          </a:p>
          <a:p>
            <a:pPr algn="just">
              <a:lnSpc>
                <a:spcPct val="150000"/>
              </a:lnSpc>
            </a:pPr>
            <a:r>
              <a:rPr lang="tr-TR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HEADLINE 2</a:t>
            </a:r>
            <a:endParaRPr lang="tr-TR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B6C9DBDA-5FB6-7923-E61A-AB4ABBDDB67A}"/>
              </a:ext>
            </a:extLst>
          </p:cNvPr>
          <p:cNvSpPr txBox="1"/>
          <p:nvPr/>
        </p:nvSpPr>
        <p:spPr>
          <a:xfrm>
            <a:off x="616216" y="4894149"/>
            <a:ext cx="6094476" cy="570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Title</a:t>
            </a:r>
            <a:r>
              <a:rPr lang="tr-TR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Name </a:t>
            </a:r>
            <a:r>
              <a:rPr lang="tr-TR" sz="2400" b="1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Surname</a:t>
            </a:r>
            <a:endParaRPr lang="tr-TR" sz="1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825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B6C9DBDA-5FB6-7923-E61A-AB4ABBDDB67A}"/>
              </a:ext>
            </a:extLst>
          </p:cNvPr>
          <p:cNvSpPr txBox="1"/>
          <p:nvPr/>
        </p:nvSpPr>
        <p:spPr>
          <a:xfrm>
            <a:off x="2263741" y="345591"/>
            <a:ext cx="6094476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TRABZON ÜNİVERSİTESİ</a:t>
            </a:r>
            <a:endParaRPr lang="tr-TR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6C9DBDA-5FB6-7923-E61A-AB4ABBDDB67A}"/>
              </a:ext>
            </a:extLst>
          </p:cNvPr>
          <p:cNvSpPr txBox="1"/>
          <p:nvPr/>
        </p:nvSpPr>
        <p:spPr>
          <a:xfrm>
            <a:off x="2263741" y="796997"/>
            <a:ext cx="6094476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FAKÜLTE/BİRİM/BÖLÜM ADI</a:t>
            </a:r>
            <a:endParaRPr lang="tr-TR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B6C9DBDA-5FB6-7923-E61A-AB4ABBDDB67A}"/>
              </a:ext>
            </a:extLst>
          </p:cNvPr>
          <p:cNvSpPr txBox="1"/>
          <p:nvPr/>
        </p:nvSpPr>
        <p:spPr>
          <a:xfrm>
            <a:off x="616216" y="2653068"/>
            <a:ext cx="609447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 BAŞLIĞI</a:t>
            </a:r>
          </a:p>
          <a:p>
            <a:pPr algn="just">
              <a:lnSpc>
                <a:spcPct val="150000"/>
              </a:lnSpc>
            </a:pPr>
            <a:r>
              <a:rPr lang="tr-TR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 BAŞLIK</a:t>
            </a:r>
            <a:endParaRPr lang="tr-TR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B6C9DBDA-5FB6-7923-E61A-AB4ABBDDB67A}"/>
              </a:ext>
            </a:extLst>
          </p:cNvPr>
          <p:cNvSpPr txBox="1"/>
          <p:nvPr/>
        </p:nvSpPr>
        <p:spPr>
          <a:xfrm>
            <a:off x="616216" y="4894149"/>
            <a:ext cx="6094476" cy="570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Unvan Adı Soyadı</a:t>
            </a:r>
            <a:endParaRPr lang="tr-TR" sz="1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39" y="445203"/>
            <a:ext cx="1463685" cy="146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552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B64D2C2C-2940-DF16-2188-FF7FEED6CDCC}"/>
              </a:ext>
            </a:extLst>
          </p:cNvPr>
          <p:cNvSpPr txBox="1"/>
          <p:nvPr/>
        </p:nvSpPr>
        <p:spPr>
          <a:xfrm>
            <a:off x="602332" y="2412334"/>
            <a:ext cx="883106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Üst Başlık</a:t>
            </a:r>
          </a:p>
          <a:p>
            <a:pPr algn="just">
              <a:lnSpc>
                <a:spcPct val="150000"/>
              </a:lnSpc>
            </a:pPr>
            <a:r>
              <a:rPr lang="tr-T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Metin Alanı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64D2C2C-2940-DF16-2188-FF7FEED6CDCC}"/>
              </a:ext>
            </a:extLst>
          </p:cNvPr>
          <p:cNvSpPr txBox="1"/>
          <p:nvPr/>
        </p:nvSpPr>
        <p:spPr>
          <a:xfrm>
            <a:off x="602332" y="841343"/>
            <a:ext cx="883106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 BAŞLIK</a:t>
            </a: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227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B64D2C2C-2940-DF16-2188-FF7FEED6CDCC}"/>
              </a:ext>
            </a:extLst>
          </p:cNvPr>
          <p:cNvSpPr txBox="1"/>
          <p:nvPr/>
        </p:nvSpPr>
        <p:spPr>
          <a:xfrm>
            <a:off x="602332" y="2412334"/>
            <a:ext cx="883106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Headline</a:t>
            </a:r>
            <a:r>
              <a:rPr lang="tr-TR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</a:t>
            </a:r>
            <a:endParaRPr lang="tr-T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1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</a:t>
            </a:r>
            <a:r>
              <a:rPr lang="tr-TR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Area</a:t>
            </a:r>
            <a:endParaRPr lang="tr-TR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64D2C2C-2940-DF16-2188-FF7FEED6CDCC}"/>
              </a:ext>
            </a:extLst>
          </p:cNvPr>
          <p:cNvSpPr txBox="1"/>
          <p:nvPr/>
        </p:nvSpPr>
        <p:spPr>
          <a:xfrm>
            <a:off x="602332" y="841343"/>
            <a:ext cx="8831062" cy="491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HEADLINE</a:t>
            </a: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725" y="560732"/>
            <a:ext cx="1337713" cy="133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253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B64D2C2C-2940-DF16-2188-FF7FEED6CDCC}"/>
              </a:ext>
            </a:extLst>
          </p:cNvPr>
          <p:cNvSpPr txBox="1"/>
          <p:nvPr/>
        </p:nvSpPr>
        <p:spPr>
          <a:xfrm>
            <a:off x="602332" y="1940696"/>
            <a:ext cx="883106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Üst Başlık</a:t>
            </a:r>
          </a:p>
          <a:p>
            <a:pPr algn="just">
              <a:lnSpc>
                <a:spcPct val="150000"/>
              </a:lnSpc>
            </a:pPr>
            <a:r>
              <a:rPr lang="tr-T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Metin Alanı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64D2C2C-2940-DF16-2188-FF7FEED6CDCC}"/>
              </a:ext>
            </a:extLst>
          </p:cNvPr>
          <p:cNvSpPr txBox="1"/>
          <p:nvPr/>
        </p:nvSpPr>
        <p:spPr>
          <a:xfrm>
            <a:off x="602332" y="841343"/>
            <a:ext cx="883106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 BAŞLIK</a:t>
            </a: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344" y="440161"/>
            <a:ext cx="1375611" cy="137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273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B64D2C2C-2940-DF16-2188-FF7FEED6CDCC}"/>
              </a:ext>
            </a:extLst>
          </p:cNvPr>
          <p:cNvSpPr txBox="1"/>
          <p:nvPr/>
        </p:nvSpPr>
        <p:spPr>
          <a:xfrm>
            <a:off x="602332" y="1940696"/>
            <a:ext cx="883106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Üst Başlık</a:t>
            </a:r>
          </a:p>
          <a:p>
            <a:pPr algn="just">
              <a:lnSpc>
                <a:spcPct val="150000"/>
              </a:lnSpc>
            </a:pPr>
            <a:r>
              <a:rPr lang="tr-T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Metin Alanı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64D2C2C-2940-DF16-2188-FF7FEED6CDCC}"/>
              </a:ext>
            </a:extLst>
          </p:cNvPr>
          <p:cNvSpPr txBox="1"/>
          <p:nvPr/>
        </p:nvSpPr>
        <p:spPr>
          <a:xfrm>
            <a:off x="602332" y="841343"/>
            <a:ext cx="883106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 BAŞLIK</a:t>
            </a: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320" y="613263"/>
            <a:ext cx="1013630" cy="101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533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B64D2C2C-2940-DF16-2188-FF7FEED6CDCC}"/>
              </a:ext>
            </a:extLst>
          </p:cNvPr>
          <p:cNvSpPr txBox="1"/>
          <p:nvPr/>
        </p:nvSpPr>
        <p:spPr>
          <a:xfrm>
            <a:off x="602332" y="2412334"/>
            <a:ext cx="8831062" cy="740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Headline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</a:t>
            </a:r>
            <a:endParaRPr lang="tr-T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</a:t>
            </a:r>
            <a:r>
              <a:rPr lang="tr-T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Area</a:t>
            </a:r>
            <a:endParaRPr lang="tr-TR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64D2C2C-2940-DF16-2188-FF7FEED6CDCC}"/>
              </a:ext>
            </a:extLst>
          </p:cNvPr>
          <p:cNvSpPr txBox="1"/>
          <p:nvPr/>
        </p:nvSpPr>
        <p:spPr>
          <a:xfrm>
            <a:off x="602332" y="841343"/>
            <a:ext cx="8831062" cy="491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HEADLINE</a:t>
            </a: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344" y="440161"/>
            <a:ext cx="1375611" cy="137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700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B64D2C2C-2940-DF16-2188-FF7FEED6CDCC}"/>
              </a:ext>
            </a:extLst>
          </p:cNvPr>
          <p:cNvSpPr txBox="1"/>
          <p:nvPr/>
        </p:nvSpPr>
        <p:spPr>
          <a:xfrm>
            <a:off x="602332" y="2412334"/>
            <a:ext cx="883106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Üst Başlık</a:t>
            </a:r>
          </a:p>
          <a:p>
            <a:pPr algn="just">
              <a:lnSpc>
                <a:spcPct val="150000"/>
              </a:lnSpc>
            </a:pPr>
            <a:r>
              <a:rPr lang="tr-T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Metin Alanı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64D2C2C-2940-DF16-2188-FF7FEED6CDCC}"/>
              </a:ext>
            </a:extLst>
          </p:cNvPr>
          <p:cNvSpPr txBox="1"/>
          <p:nvPr/>
        </p:nvSpPr>
        <p:spPr>
          <a:xfrm>
            <a:off x="602332" y="841343"/>
            <a:ext cx="883106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 BAŞLIK</a:t>
            </a:r>
            <a:endParaRPr lang="tr-T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320" y="613263"/>
            <a:ext cx="1013630" cy="101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995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</Words>
  <Application>Microsoft Office PowerPoint</Application>
  <PresentationFormat>Geniş ekran</PresentationFormat>
  <Paragraphs>28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Tahoma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TRÜ</dc:creator>
  <cp:lastModifiedBy>TRÜ</cp:lastModifiedBy>
  <cp:revision>2</cp:revision>
  <dcterms:created xsi:type="dcterms:W3CDTF">2024-08-15T14:31:13Z</dcterms:created>
  <dcterms:modified xsi:type="dcterms:W3CDTF">2024-08-15T14:33:58Z</dcterms:modified>
</cp:coreProperties>
</file>