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</p:sldIdLst>
  <p:sldSz cx="6858000" cy="9906000" type="A4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2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306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C304-ACF6-4D7A-84B5-0B5874BBCFB9}" type="datetimeFigureOut">
              <a:rPr lang="tr-TR" smtClean="0"/>
              <a:t>20.10.2025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5D52-45A9-43B2-B7D3-BFB1499428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15523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C304-ACF6-4D7A-84B5-0B5874BBCFB9}" type="datetimeFigureOut">
              <a:rPr lang="tr-TR" smtClean="0"/>
              <a:t>20.10.2025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5D52-45A9-43B2-B7D3-BFB1499428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555134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C304-ACF6-4D7A-84B5-0B5874BBCFB9}" type="datetimeFigureOut">
              <a:rPr lang="tr-TR" smtClean="0"/>
              <a:t>20.10.2025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5D52-45A9-43B2-B7D3-BFB1499428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977173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C304-ACF6-4D7A-84B5-0B5874BBCFB9}" type="datetimeFigureOut">
              <a:rPr lang="tr-TR" smtClean="0"/>
              <a:t>20.10.2025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5D52-45A9-43B2-B7D3-BFB1499428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517788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C304-ACF6-4D7A-84B5-0B5874BBCFB9}" type="datetimeFigureOut">
              <a:rPr lang="tr-TR" smtClean="0"/>
              <a:t>20.10.2025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5D52-45A9-43B2-B7D3-BFB1499428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7463872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C304-ACF6-4D7A-84B5-0B5874BBCFB9}" type="datetimeFigureOut">
              <a:rPr lang="tr-TR" smtClean="0"/>
              <a:t>20.10.2025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5D52-45A9-43B2-B7D3-BFB1499428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39370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C304-ACF6-4D7A-84B5-0B5874BBCFB9}" type="datetimeFigureOut">
              <a:rPr lang="tr-TR" smtClean="0"/>
              <a:t>20.10.2025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5D52-45A9-43B2-B7D3-BFB1499428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845169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C304-ACF6-4D7A-84B5-0B5874BBCFB9}" type="datetimeFigureOut">
              <a:rPr lang="tr-TR" smtClean="0"/>
              <a:t>20.10.2025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5D52-45A9-43B2-B7D3-BFB1499428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880545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C304-ACF6-4D7A-84B5-0B5874BBCFB9}" type="datetimeFigureOut">
              <a:rPr lang="tr-TR" smtClean="0"/>
              <a:t>20.10.2025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5D52-45A9-43B2-B7D3-BFB1499428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269112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C304-ACF6-4D7A-84B5-0B5874BBCFB9}" type="datetimeFigureOut">
              <a:rPr lang="tr-TR" smtClean="0"/>
              <a:t>20.10.2025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5D52-45A9-43B2-B7D3-BFB1499428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26553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91C304-ACF6-4D7A-84B5-0B5874BBCFB9}" type="datetimeFigureOut">
              <a:rPr lang="tr-TR" smtClean="0"/>
              <a:t>20.10.2025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FE5D52-45A9-43B2-B7D3-BFB1499428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815277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91C304-ACF6-4D7A-84B5-0B5874BBCFB9}" type="datetimeFigureOut">
              <a:rPr lang="tr-TR" smtClean="0"/>
              <a:t>20.10.2025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FE5D52-45A9-43B2-B7D3-BFB1499428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26797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0000"/>
            </a:gs>
            <a:gs pos="52000">
              <a:srgbClr val="C00000"/>
            </a:gs>
            <a:gs pos="83000">
              <a:srgbClr val="FF0000"/>
            </a:gs>
            <a:gs pos="10000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Resim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48" y="8468156"/>
            <a:ext cx="5609928" cy="861872"/>
          </a:xfrm>
          <a:prstGeom prst="rect">
            <a:avLst/>
          </a:prstGeom>
        </p:spPr>
      </p:pic>
      <p:sp>
        <p:nvSpPr>
          <p:cNvPr id="5" name="Yuvarlatılmış Dikdörtgen 4"/>
          <p:cNvSpPr/>
          <p:nvPr/>
        </p:nvSpPr>
        <p:spPr>
          <a:xfrm>
            <a:off x="421106" y="998622"/>
            <a:ext cx="6027820" cy="8079778"/>
          </a:xfrm>
          <a:prstGeom prst="round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039" y="276206"/>
            <a:ext cx="1503947" cy="1503947"/>
          </a:xfrm>
          <a:prstGeom prst="rect">
            <a:avLst/>
          </a:prstGeom>
        </p:spPr>
      </p:pic>
      <p:sp>
        <p:nvSpPr>
          <p:cNvPr id="7" name="Metin kutusu 6"/>
          <p:cNvSpPr txBox="1"/>
          <p:nvPr/>
        </p:nvSpPr>
        <p:spPr>
          <a:xfrm>
            <a:off x="1022684" y="2036980"/>
            <a:ext cx="4836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FAKÜLTE/MYO/BİRİM ADI</a:t>
            </a:r>
            <a:endParaRPr lang="tr-TR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016667" y="2523340"/>
            <a:ext cx="4836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ETKİNLİK/PROGRAM ADI</a:t>
            </a:r>
            <a:endParaRPr lang="tr-TR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1719711" y="8760593"/>
            <a:ext cx="1321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Tarih</a:t>
            </a:r>
            <a:endParaRPr lang="tr-TR" sz="1200" b="1" dirty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3351266" y="8750566"/>
            <a:ext cx="1321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Saat</a:t>
            </a:r>
            <a:endParaRPr lang="tr-TR" sz="1200" b="1" dirty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6" name="Resim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042" y="8732539"/>
            <a:ext cx="411224" cy="305053"/>
          </a:xfrm>
          <a:prstGeom prst="rect">
            <a:avLst/>
          </a:prstGeom>
        </p:spPr>
      </p:pic>
      <p:pic>
        <p:nvPicPr>
          <p:cNvPr id="17" name="Resim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5911" y="8719786"/>
            <a:ext cx="390289" cy="308044"/>
          </a:xfrm>
          <a:prstGeom prst="rect">
            <a:avLst/>
          </a:prstGeom>
        </p:spPr>
      </p:pic>
      <p:pic>
        <p:nvPicPr>
          <p:cNvPr id="18" name="Resim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478" y="8719786"/>
            <a:ext cx="408233" cy="306548"/>
          </a:xfrm>
          <a:prstGeom prst="rect">
            <a:avLst/>
          </a:prstGeom>
        </p:spPr>
      </p:pic>
      <p:sp>
        <p:nvSpPr>
          <p:cNvPr id="19" name="Metin kutusu 18"/>
          <p:cNvSpPr txBox="1"/>
          <p:nvPr/>
        </p:nvSpPr>
        <p:spPr>
          <a:xfrm>
            <a:off x="5006200" y="8760593"/>
            <a:ext cx="1321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Yer</a:t>
            </a:r>
            <a:endParaRPr lang="tr-TR" sz="1200" b="1" dirty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" name="Yuvarlatılmış Dikdörtgen 19"/>
          <p:cNvSpPr/>
          <p:nvPr/>
        </p:nvSpPr>
        <p:spPr>
          <a:xfrm>
            <a:off x="1016667" y="3248526"/>
            <a:ext cx="4950996" cy="2899611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rgbClr val="820000"/>
                </a:solidFill>
              </a:rPr>
              <a:t>Etkinlik Görseli (Kullanılacaksa)</a:t>
            </a:r>
            <a:endParaRPr lang="tr-TR" dirty="0">
              <a:solidFill>
                <a:srgbClr val="820000"/>
              </a:solidFill>
            </a:endParaRPr>
          </a:p>
        </p:txBody>
      </p:sp>
      <p:sp>
        <p:nvSpPr>
          <p:cNvPr id="22" name="Dikdörtgen 21"/>
          <p:cNvSpPr/>
          <p:nvPr/>
        </p:nvSpPr>
        <p:spPr>
          <a:xfrm>
            <a:off x="1803862" y="6806707"/>
            <a:ext cx="3863072" cy="998031"/>
          </a:xfrm>
          <a:prstGeom prst="rect">
            <a:avLst/>
          </a:prstGeom>
          <a:solidFill>
            <a:schemeClr val="bg1"/>
          </a:solidFill>
          <a:ln w="38100">
            <a:solidFill>
              <a:srgbClr val="820000"/>
            </a:solidFill>
          </a:ln>
          <a:effectLst>
            <a:outerShdw blurRad="76200" dist="12700" dir="2700000" sy="-23000" kx="-800400" algn="bl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v</a:t>
            </a:r>
            <a:endParaRPr lang="tr-TR" dirty="0"/>
          </a:p>
        </p:txBody>
      </p:sp>
      <p:sp>
        <p:nvSpPr>
          <p:cNvPr id="21" name="Oval 20"/>
          <p:cNvSpPr/>
          <p:nvPr/>
        </p:nvSpPr>
        <p:spPr>
          <a:xfrm>
            <a:off x="1025662" y="6397048"/>
            <a:ext cx="1756610" cy="1756610"/>
          </a:xfrm>
          <a:prstGeom prst="ellipse">
            <a:avLst/>
          </a:prstGeom>
          <a:solidFill>
            <a:schemeClr val="bg1"/>
          </a:solidFill>
          <a:ln w="76200">
            <a:solidFill>
              <a:srgbClr val="82000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v</a:t>
            </a:r>
            <a:endParaRPr lang="tr-TR" dirty="0"/>
          </a:p>
        </p:txBody>
      </p:sp>
      <p:pic>
        <p:nvPicPr>
          <p:cNvPr id="23" name="Resim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965" y="7616858"/>
            <a:ext cx="1601124" cy="679076"/>
          </a:xfrm>
          <a:prstGeom prst="rect">
            <a:avLst/>
          </a:prstGeom>
        </p:spPr>
      </p:pic>
      <p:sp>
        <p:nvSpPr>
          <p:cNvPr id="24" name="Metin kutusu 23"/>
          <p:cNvSpPr txBox="1"/>
          <p:nvPr/>
        </p:nvSpPr>
        <p:spPr>
          <a:xfrm>
            <a:off x="2756206" y="6970527"/>
            <a:ext cx="279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solidFill>
                  <a:srgbClr val="82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Unvanı Adı Soyadı</a:t>
            </a:r>
          </a:p>
          <a:p>
            <a:pPr algn="ctr"/>
            <a:r>
              <a:rPr lang="tr-TR" dirty="0" smtClean="0">
                <a:solidFill>
                  <a:srgbClr val="82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Kurum Adı</a:t>
            </a:r>
            <a:endParaRPr lang="tr-TR" dirty="0">
              <a:solidFill>
                <a:srgbClr val="82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027247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0000"/>
            </a:gs>
            <a:gs pos="52000">
              <a:srgbClr val="C00000"/>
            </a:gs>
            <a:gs pos="83000">
              <a:srgbClr val="FF0000"/>
            </a:gs>
            <a:gs pos="10000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Resim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48" y="8468156"/>
            <a:ext cx="5609928" cy="861872"/>
          </a:xfrm>
          <a:prstGeom prst="rect">
            <a:avLst/>
          </a:prstGeom>
        </p:spPr>
      </p:pic>
      <p:sp>
        <p:nvSpPr>
          <p:cNvPr id="5" name="Yuvarlatılmış Dikdörtgen 4"/>
          <p:cNvSpPr/>
          <p:nvPr/>
        </p:nvSpPr>
        <p:spPr>
          <a:xfrm>
            <a:off x="421106" y="998622"/>
            <a:ext cx="6027820" cy="8079778"/>
          </a:xfrm>
          <a:prstGeom prst="round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039" y="276206"/>
            <a:ext cx="1503947" cy="1503947"/>
          </a:xfrm>
          <a:prstGeom prst="rect">
            <a:avLst/>
          </a:prstGeom>
        </p:spPr>
      </p:pic>
      <p:sp>
        <p:nvSpPr>
          <p:cNvPr id="7" name="Metin kutusu 6"/>
          <p:cNvSpPr txBox="1"/>
          <p:nvPr/>
        </p:nvSpPr>
        <p:spPr>
          <a:xfrm>
            <a:off x="1022684" y="2036980"/>
            <a:ext cx="4836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FAKÜLTE/MYO/BİRİM ADI</a:t>
            </a:r>
            <a:endParaRPr lang="tr-TR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016667" y="2523340"/>
            <a:ext cx="4836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ETKİNLİK/PROGRAM ADI</a:t>
            </a:r>
            <a:endParaRPr lang="tr-TR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1719711" y="8760593"/>
            <a:ext cx="1321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Tarih</a:t>
            </a:r>
            <a:endParaRPr lang="tr-TR" sz="1200" b="1" dirty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3351266" y="8750566"/>
            <a:ext cx="1321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Saat</a:t>
            </a:r>
            <a:endParaRPr lang="tr-TR" sz="1200" b="1" dirty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6" name="Resim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042" y="8732539"/>
            <a:ext cx="411224" cy="305053"/>
          </a:xfrm>
          <a:prstGeom prst="rect">
            <a:avLst/>
          </a:prstGeom>
        </p:spPr>
      </p:pic>
      <p:pic>
        <p:nvPicPr>
          <p:cNvPr id="17" name="Resim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5911" y="8719786"/>
            <a:ext cx="390289" cy="308044"/>
          </a:xfrm>
          <a:prstGeom prst="rect">
            <a:avLst/>
          </a:prstGeom>
        </p:spPr>
      </p:pic>
      <p:pic>
        <p:nvPicPr>
          <p:cNvPr id="18" name="Resim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478" y="8719786"/>
            <a:ext cx="408233" cy="306548"/>
          </a:xfrm>
          <a:prstGeom prst="rect">
            <a:avLst/>
          </a:prstGeom>
        </p:spPr>
      </p:pic>
      <p:sp>
        <p:nvSpPr>
          <p:cNvPr id="19" name="Metin kutusu 18"/>
          <p:cNvSpPr txBox="1"/>
          <p:nvPr/>
        </p:nvSpPr>
        <p:spPr>
          <a:xfrm>
            <a:off x="5006200" y="8760593"/>
            <a:ext cx="1321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Yer</a:t>
            </a:r>
            <a:endParaRPr lang="tr-TR" sz="1200" b="1" dirty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1183432" y="4855938"/>
            <a:ext cx="1756610" cy="1756610"/>
          </a:xfrm>
          <a:prstGeom prst="ellipse">
            <a:avLst/>
          </a:prstGeom>
          <a:solidFill>
            <a:schemeClr val="bg1"/>
          </a:solidFill>
          <a:ln w="76200">
            <a:solidFill>
              <a:srgbClr val="82000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v</a:t>
            </a:r>
            <a:endParaRPr lang="tr-TR" dirty="0"/>
          </a:p>
        </p:txBody>
      </p:sp>
      <p:pic>
        <p:nvPicPr>
          <p:cNvPr id="23" name="Resim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58735" y="6075748"/>
            <a:ext cx="1601124" cy="679076"/>
          </a:xfrm>
          <a:prstGeom prst="rect">
            <a:avLst/>
          </a:prstGeom>
        </p:spPr>
      </p:pic>
      <p:sp>
        <p:nvSpPr>
          <p:cNvPr id="24" name="Metin kutusu 23"/>
          <p:cNvSpPr txBox="1"/>
          <p:nvPr/>
        </p:nvSpPr>
        <p:spPr>
          <a:xfrm>
            <a:off x="617956" y="6830909"/>
            <a:ext cx="279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Unvanı Adı Soyadı</a:t>
            </a:r>
          </a:p>
          <a:p>
            <a:pPr algn="ctr"/>
            <a:r>
              <a:rPr lang="tr-TR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Kurum Adı</a:t>
            </a:r>
            <a:endParaRPr lang="tr-TR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3990507" y="4803308"/>
            <a:ext cx="1756610" cy="1756610"/>
          </a:xfrm>
          <a:prstGeom prst="ellipse">
            <a:avLst/>
          </a:prstGeom>
          <a:solidFill>
            <a:schemeClr val="bg1"/>
          </a:solidFill>
          <a:ln w="76200">
            <a:solidFill>
              <a:srgbClr val="82000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v</a:t>
            </a:r>
            <a:endParaRPr lang="tr-TR" dirty="0"/>
          </a:p>
        </p:txBody>
      </p:sp>
      <p:pic>
        <p:nvPicPr>
          <p:cNvPr id="26" name="Resim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65810" y="6023118"/>
            <a:ext cx="1601124" cy="679076"/>
          </a:xfrm>
          <a:prstGeom prst="rect">
            <a:avLst/>
          </a:prstGeom>
        </p:spPr>
      </p:pic>
      <p:sp>
        <p:nvSpPr>
          <p:cNvPr id="27" name="Yuvarlatılmış Dikdörtgen 26"/>
          <p:cNvSpPr/>
          <p:nvPr/>
        </p:nvSpPr>
        <p:spPr>
          <a:xfrm>
            <a:off x="1016667" y="3033671"/>
            <a:ext cx="4950996" cy="1383720"/>
          </a:xfrm>
          <a:prstGeom prst="round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>
                <a:solidFill>
                  <a:srgbClr val="820000"/>
                </a:solidFill>
              </a:rPr>
              <a:t>Etkinlik Görseli (Kullanılacaksa)</a:t>
            </a:r>
            <a:endParaRPr lang="tr-TR" dirty="0">
              <a:solidFill>
                <a:srgbClr val="820000"/>
              </a:solidFill>
            </a:endParaRPr>
          </a:p>
        </p:txBody>
      </p:sp>
      <p:sp>
        <p:nvSpPr>
          <p:cNvPr id="28" name="Metin kutusu 27"/>
          <p:cNvSpPr txBox="1"/>
          <p:nvPr/>
        </p:nvSpPr>
        <p:spPr>
          <a:xfrm>
            <a:off x="3413958" y="6806470"/>
            <a:ext cx="279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Unvanı Adı Soyadı</a:t>
            </a:r>
          </a:p>
          <a:p>
            <a:pPr algn="ctr"/>
            <a:r>
              <a:rPr lang="tr-TR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Kurum Adı</a:t>
            </a:r>
            <a:endParaRPr lang="tr-TR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Metin kutusu 28"/>
          <p:cNvSpPr txBox="1"/>
          <p:nvPr/>
        </p:nvSpPr>
        <p:spPr>
          <a:xfrm>
            <a:off x="697971" y="7609937"/>
            <a:ext cx="2794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 Başlığı</a:t>
            </a:r>
            <a:endParaRPr lang="tr-TR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Metin kutusu 29"/>
          <p:cNvSpPr txBox="1"/>
          <p:nvPr/>
        </p:nvSpPr>
        <p:spPr>
          <a:xfrm>
            <a:off x="3371672" y="7604728"/>
            <a:ext cx="2794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 Başlığı</a:t>
            </a:r>
            <a:endParaRPr lang="tr-TR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136570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0000"/>
            </a:gs>
            <a:gs pos="52000">
              <a:srgbClr val="C00000"/>
            </a:gs>
            <a:gs pos="83000">
              <a:srgbClr val="FF0000"/>
            </a:gs>
            <a:gs pos="10000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Resim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48" y="8468156"/>
            <a:ext cx="5609928" cy="861872"/>
          </a:xfrm>
          <a:prstGeom prst="rect">
            <a:avLst/>
          </a:prstGeom>
        </p:spPr>
      </p:pic>
      <p:sp>
        <p:nvSpPr>
          <p:cNvPr id="5" name="Yuvarlatılmış Dikdörtgen 4"/>
          <p:cNvSpPr/>
          <p:nvPr/>
        </p:nvSpPr>
        <p:spPr>
          <a:xfrm>
            <a:off x="421106" y="998622"/>
            <a:ext cx="6027820" cy="8079778"/>
          </a:xfrm>
          <a:prstGeom prst="round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039" y="276206"/>
            <a:ext cx="1503947" cy="1503947"/>
          </a:xfrm>
          <a:prstGeom prst="rect">
            <a:avLst/>
          </a:prstGeom>
        </p:spPr>
      </p:pic>
      <p:sp>
        <p:nvSpPr>
          <p:cNvPr id="7" name="Metin kutusu 6"/>
          <p:cNvSpPr txBox="1"/>
          <p:nvPr/>
        </p:nvSpPr>
        <p:spPr>
          <a:xfrm>
            <a:off x="1022684" y="2036980"/>
            <a:ext cx="4836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FAKÜLTE/MYO/BİRİM ADI</a:t>
            </a:r>
            <a:endParaRPr lang="tr-TR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016667" y="2523340"/>
            <a:ext cx="4836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ETKİNLİK/PROGRAM ADI</a:t>
            </a:r>
            <a:endParaRPr lang="tr-TR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1719711" y="8760593"/>
            <a:ext cx="1321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Tarih</a:t>
            </a:r>
            <a:endParaRPr lang="tr-TR" sz="1200" b="1" dirty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3351266" y="8750566"/>
            <a:ext cx="1321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Saat</a:t>
            </a:r>
            <a:endParaRPr lang="tr-TR" sz="1200" b="1" dirty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6" name="Resim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042" y="8732539"/>
            <a:ext cx="411224" cy="305053"/>
          </a:xfrm>
          <a:prstGeom prst="rect">
            <a:avLst/>
          </a:prstGeom>
        </p:spPr>
      </p:pic>
      <p:pic>
        <p:nvPicPr>
          <p:cNvPr id="17" name="Resim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5911" y="8719786"/>
            <a:ext cx="390289" cy="308044"/>
          </a:xfrm>
          <a:prstGeom prst="rect">
            <a:avLst/>
          </a:prstGeom>
        </p:spPr>
      </p:pic>
      <p:pic>
        <p:nvPicPr>
          <p:cNvPr id="18" name="Resim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478" y="8719786"/>
            <a:ext cx="408233" cy="306548"/>
          </a:xfrm>
          <a:prstGeom prst="rect">
            <a:avLst/>
          </a:prstGeom>
        </p:spPr>
      </p:pic>
      <p:sp>
        <p:nvSpPr>
          <p:cNvPr id="19" name="Metin kutusu 18"/>
          <p:cNvSpPr txBox="1"/>
          <p:nvPr/>
        </p:nvSpPr>
        <p:spPr>
          <a:xfrm>
            <a:off x="5006200" y="8760593"/>
            <a:ext cx="1321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Yer</a:t>
            </a:r>
            <a:endParaRPr lang="tr-TR" sz="1200" b="1" dirty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1678694" y="3192504"/>
            <a:ext cx="3490648" cy="3490648"/>
          </a:xfrm>
          <a:prstGeom prst="ellipse">
            <a:avLst/>
          </a:prstGeom>
          <a:solidFill>
            <a:schemeClr val="bg1"/>
          </a:solidFill>
          <a:ln w="76200">
            <a:solidFill>
              <a:srgbClr val="82000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v</a:t>
            </a:r>
            <a:endParaRPr lang="tr-TR" dirty="0"/>
          </a:p>
        </p:txBody>
      </p:sp>
      <p:pic>
        <p:nvPicPr>
          <p:cNvPr id="23" name="Resim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33181" y="5673792"/>
            <a:ext cx="3181674" cy="1349426"/>
          </a:xfrm>
          <a:prstGeom prst="rect">
            <a:avLst/>
          </a:prstGeom>
        </p:spPr>
      </p:pic>
      <p:sp>
        <p:nvSpPr>
          <p:cNvPr id="24" name="Metin kutusu 23"/>
          <p:cNvSpPr txBox="1"/>
          <p:nvPr/>
        </p:nvSpPr>
        <p:spPr>
          <a:xfrm>
            <a:off x="1907485" y="6788251"/>
            <a:ext cx="279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Unvanı Adı Soyadı</a:t>
            </a:r>
          </a:p>
          <a:p>
            <a:pPr algn="ctr"/>
            <a:r>
              <a:rPr lang="tr-TR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Kurum Adı</a:t>
            </a:r>
            <a:endParaRPr lang="tr-TR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Metin kutusu 28"/>
          <p:cNvSpPr txBox="1"/>
          <p:nvPr/>
        </p:nvSpPr>
        <p:spPr>
          <a:xfrm>
            <a:off x="1954169" y="7562644"/>
            <a:ext cx="2794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 Başlığı</a:t>
            </a:r>
            <a:endParaRPr lang="tr-TR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10248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820000"/>
            </a:gs>
            <a:gs pos="52000">
              <a:srgbClr val="C00000"/>
            </a:gs>
            <a:gs pos="83000">
              <a:srgbClr val="FF0000"/>
            </a:gs>
            <a:gs pos="100000">
              <a:srgbClr val="FF0000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Resim 1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0048" y="8468156"/>
            <a:ext cx="5609928" cy="861872"/>
          </a:xfrm>
          <a:prstGeom prst="rect">
            <a:avLst/>
          </a:prstGeom>
        </p:spPr>
      </p:pic>
      <p:sp>
        <p:nvSpPr>
          <p:cNvPr id="5" name="Yuvarlatılmış Dikdörtgen 4"/>
          <p:cNvSpPr/>
          <p:nvPr/>
        </p:nvSpPr>
        <p:spPr>
          <a:xfrm>
            <a:off x="421106" y="998622"/>
            <a:ext cx="6027820" cy="8079778"/>
          </a:xfrm>
          <a:prstGeom prst="roundRect">
            <a:avLst/>
          </a:prstGeom>
          <a:noFill/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 dirty="0"/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3039" y="276206"/>
            <a:ext cx="1503947" cy="1503947"/>
          </a:xfrm>
          <a:prstGeom prst="rect">
            <a:avLst/>
          </a:prstGeom>
        </p:spPr>
      </p:pic>
      <p:sp>
        <p:nvSpPr>
          <p:cNvPr id="7" name="Metin kutusu 6"/>
          <p:cNvSpPr txBox="1"/>
          <p:nvPr/>
        </p:nvSpPr>
        <p:spPr>
          <a:xfrm>
            <a:off x="1022684" y="2036980"/>
            <a:ext cx="4836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FAKÜLTE/MYO/BİRİM ADI</a:t>
            </a:r>
            <a:endParaRPr lang="tr-TR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Metin kutusu 7"/>
          <p:cNvSpPr txBox="1"/>
          <p:nvPr/>
        </p:nvSpPr>
        <p:spPr>
          <a:xfrm>
            <a:off x="1016667" y="2523340"/>
            <a:ext cx="48366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ETKİNLİK/PROGRAM ADI</a:t>
            </a:r>
            <a:endParaRPr lang="tr-TR" b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Metin kutusu 11"/>
          <p:cNvSpPr txBox="1"/>
          <p:nvPr/>
        </p:nvSpPr>
        <p:spPr>
          <a:xfrm>
            <a:off x="1719711" y="8760593"/>
            <a:ext cx="1321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Tarih</a:t>
            </a:r>
            <a:endParaRPr lang="tr-TR" sz="1200" b="1" dirty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3" name="Metin kutusu 12"/>
          <p:cNvSpPr txBox="1"/>
          <p:nvPr/>
        </p:nvSpPr>
        <p:spPr>
          <a:xfrm>
            <a:off x="3351266" y="8750566"/>
            <a:ext cx="1321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Saat</a:t>
            </a:r>
            <a:endParaRPr lang="tr-TR" sz="1200" b="1" dirty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16" name="Resim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0042" y="8732539"/>
            <a:ext cx="411224" cy="305053"/>
          </a:xfrm>
          <a:prstGeom prst="rect">
            <a:avLst/>
          </a:prstGeom>
        </p:spPr>
      </p:pic>
      <p:pic>
        <p:nvPicPr>
          <p:cNvPr id="17" name="Resim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15911" y="8719786"/>
            <a:ext cx="390289" cy="308044"/>
          </a:xfrm>
          <a:prstGeom prst="rect">
            <a:avLst/>
          </a:prstGeom>
        </p:spPr>
      </p:pic>
      <p:pic>
        <p:nvPicPr>
          <p:cNvPr id="18" name="Resim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11478" y="8719786"/>
            <a:ext cx="408233" cy="306548"/>
          </a:xfrm>
          <a:prstGeom prst="rect">
            <a:avLst/>
          </a:prstGeom>
        </p:spPr>
      </p:pic>
      <p:sp>
        <p:nvSpPr>
          <p:cNvPr id="19" name="Metin kutusu 18"/>
          <p:cNvSpPr txBox="1"/>
          <p:nvPr/>
        </p:nvSpPr>
        <p:spPr>
          <a:xfrm>
            <a:off x="5006200" y="8760593"/>
            <a:ext cx="132146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12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Yer</a:t>
            </a:r>
            <a:endParaRPr lang="tr-TR" sz="1200" b="1" dirty="0">
              <a:solidFill>
                <a:schemeClr val="tx1">
                  <a:lumMod val="75000"/>
                  <a:lumOff val="25000"/>
                </a:schemeClr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1" name="Oval 20"/>
          <p:cNvSpPr/>
          <p:nvPr/>
        </p:nvSpPr>
        <p:spPr>
          <a:xfrm>
            <a:off x="1105225" y="4014386"/>
            <a:ext cx="1756610" cy="1756610"/>
          </a:xfrm>
          <a:prstGeom prst="ellipse">
            <a:avLst/>
          </a:prstGeom>
          <a:solidFill>
            <a:schemeClr val="bg1"/>
          </a:solidFill>
          <a:ln w="76200">
            <a:solidFill>
              <a:srgbClr val="82000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v</a:t>
            </a:r>
            <a:endParaRPr lang="tr-TR" dirty="0"/>
          </a:p>
        </p:txBody>
      </p:sp>
      <p:pic>
        <p:nvPicPr>
          <p:cNvPr id="23" name="Resim 22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0528" y="5234196"/>
            <a:ext cx="1601124" cy="679076"/>
          </a:xfrm>
          <a:prstGeom prst="rect">
            <a:avLst/>
          </a:prstGeom>
        </p:spPr>
      </p:pic>
      <p:sp>
        <p:nvSpPr>
          <p:cNvPr id="24" name="Metin kutusu 23"/>
          <p:cNvSpPr txBox="1"/>
          <p:nvPr/>
        </p:nvSpPr>
        <p:spPr>
          <a:xfrm>
            <a:off x="539749" y="5989357"/>
            <a:ext cx="279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Unvanı Adı Soyadı</a:t>
            </a:r>
          </a:p>
          <a:p>
            <a:pPr algn="ctr"/>
            <a:r>
              <a:rPr lang="tr-TR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Kurum Adı</a:t>
            </a:r>
            <a:endParaRPr lang="tr-TR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3896067" y="3999589"/>
            <a:ext cx="1756610" cy="1756610"/>
          </a:xfrm>
          <a:prstGeom prst="ellipse">
            <a:avLst/>
          </a:prstGeom>
          <a:solidFill>
            <a:schemeClr val="bg1"/>
          </a:solidFill>
          <a:ln w="76200">
            <a:solidFill>
              <a:srgbClr val="820000"/>
            </a:solidFill>
          </a:ln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r-TR" dirty="0" smtClean="0"/>
              <a:t>v</a:t>
            </a:r>
            <a:endParaRPr lang="tr-TR" dirty="0"/>
          </a:p>
        </p:txBody>
      </p:sp>
      <p:pic>
        <p:nvPicPr>
          <p:cNvPr id="26" name="Resim 25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71370" y="5219399"/>
            <a:ext cx="1601124" cy="679076"/>
          </a:xfrm>
          <a:prstGeom prst="rect">
            <a:avLst/>
          </a:prstGeom>
        </p:spPr>
      </p:pic>
      <p:sp>
        <p:nvSpPr>
          <p:cNvPr id="28" name="Metin kutusu 27"/>
          <p:cNvSpPr txBox="1"/>
          <p:nvPr/>
        </p:nvSpPr>
        <p:spPr>
          <a:xfrm>
            <a:off x="3319518" y="6002751"/>
            <a:ext cx="27941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b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Unvanı Adı Soyadı</a:t>
            </a:r>
          </a:p>
          <a:p>
            <a:pPr algn="ctr"/>
            <a:r>
              <a:rPr lang="tr-TR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Kurum Adı</a:t>
            </a:r>
            <a:endParaRPr lang="tr-TR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9" name="Metin kutusu 28"/>
          <p:cNvSpPr txBox="1"/>
          <p:nvPr/>
        </p:nvSpPr>
        <p:spPr>
          <a:xfrm>
            <a:off x="619764" y="6768385"/>
            <a:ext cx="2794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 Başlığı</a:t>
            </a:r>
            <a:endParaRPr lang="tr-TR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0" name="Metin kutusu 29"/>
          <p:cNvSpPr txBox="1"/>
          <p:nvPr/>
        </p:nvSpPr>
        <p:spPr>
          <a:xfrm>
            <a:off x="3277232" y="6801009"/>
            <a:ext cx="27941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r-TR" i="1" dirty="0" smtClean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Konu Başlığı</a:t>
            </a:r>
            <a:endParaRPr lang="tr-TR" i="1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9788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19</TotalTime>
  <Words>85</Words>
  <Application>Microsoft Office PowerPoint</Application>
  <PresentationFormat>A4 Kağıt (210x297 mm)</PresentationFormat>
  <Paragraphs>46</Paragraphs>
  <Slides>4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Tahoma</vt:lpstr>
      <vt:lpstr>Office Teması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Goksel ÇELENK</dc:creator>
  <cp:lastModifiedBy>Goksel ÇELENK</cp:lastModifiedBy>
  <cp:revision>3</cp:revision>
  <dcterms:created xsi:type="dcterms:W3CDTF">2025-10-20T12:47:48Z</dcterms:created>
  <dcterms:modified xsi:type="dcterms:W3CDTF">2025-10-20T13:07:10Z</dcterms:modified>
</cp:coreProperties>
</file>