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1552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51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71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177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387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37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51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05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91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655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52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1C304-ACF6-4D7A-84B5-0B5874BBCFB9}" type="datetimeFigureOut">
              <a:rPr lang="tr-TR" smtClean="0"/>
              <a:t>20.10.2025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E5D52-45A9-43B2-B7D3-BFB1499428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67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0000"/>
            </a:gs>
            <a:gs pos="52000">
              <a:srgbClr val="C00000"/>
            </a:gs>
            <a:gs pos="83000">
              <a:srgbClr val="FF000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48" y="8468156"/>
            <a:ext cx="5609928" cy="861872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421106" y="998622"/>
            <a:ext cx="6027820" cy="8079778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39" y="276206"/>
            <a:ext cx="1503947" cy="150394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22684" y="203698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FAKÜLTE/MYO/BİRİM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016667" y="252334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ETKİNLİK/PROGRAM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719711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351266" y="8750566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Saat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2" y="8732539"/>
            <a:ext cx="411224" cy="30505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11" y="8719786"/>
            <a:ext cx="390289" cy="30804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478" y="8719786"/>
            <a:ext cx="408233" cy="306548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5006200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Yuvarlatılmış Dikdörtgen 19"/>
          <p:cNvSpPr/>
          <p:nvPr/>
        </p:nvSpPr>
        <p:spPr>
          <a:xfrm>
            <a:off x="1016667" y="3248526"/>
            <a:ext cx="4950996" cy="28996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820000"/>
                </a:solidFill>
              </a:rPr>
              <a:t>Etkinlik Görseli (Kullanılacaksa)</a:t>
            </a:r>
            <a:endParaRPr lang="tr-TR" dirty="0">
              <a:solidFill>
                <a:srgbClr val="820000"/>
              </a:solidFill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1803862" y="6806707"/>
            <a:ext cx="3863072" cy="998031"/>
          </a:xfrm>
          <a:prstGeom prst="rect">
            <a:avLst/>
          </a:prstGeom>
          <a:solidFill>
            <a:schemeClr val="bg1"/>
          </a:solidFill>
          <a:ln w="38100">
            <a:solidFill>
              <a:srgbClr val="820000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  <p:sp>
        <p:nvSpPr>
          <p:cNvPr id="21" name="Oval 20"/>
          <p:cNvSpPr/>
          <p:nvPr/>
        </p:nvSpPr>
        <p:spPr>
          <a:xfrm>
            <a:off x="1025662" y="6397048"/>
            <a:ext cx="1756610" cy="1756610"/>
          </a:xfrm>
          <a:prstGeom prst="ellipse">
            <a:avLst/>
          </a:prstGeom>
          <a:solidFill>
            <a:schemeClr val="bg1"/>
          </a:solidFill>
          <a:ln w="76200">
            <a:solidFill>
              <a:srgbClr val="8200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65" y="7616858"/>
            <a:ext cx="1601124" cy="679076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2756206" y="6970527"/>
            <a:ext cx="2794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82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</a:t>
            </a:r>
          </a:p>
          <a:p>
            <a:pPr algn="ctr"/>
            <a:r>
              <a:rPr lang="tr-TR" dirty="0" smtClean="0">
                <a:solidFill>
                  <a:srgbClr val="82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Kurum Adı</a:t>
            </a:r>
            <a:endParaRPr lang="tr-TR" dirty="0">
              <a:solidFill>
                <a:srgbClr val="82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72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0000"/>
            </a:gs>
            <a:gs pos="52000">
              <a:srgbClr val="C00000"/>
            </a:gs>
            <a:gs pos="83000">
              <a:srgbClr val="FF000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48" y="8468156"/>
            <a:ext cx="5609928" cy="861872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421106" y="998622"/>
            <a:ext cx="6027820" cy="8079778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39" y="276206"/>
            <a:ext cx="1503947" cy="150394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22684" y="203698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FAKÜLTE/MYO/BİRİM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016667" y="252334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ETKİNLİK/PROGRAM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719711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351266" y="8750566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Saat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2" y="8732539"/>
            <a:ext cx="411224" cy="30505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11" y="8719786"/>
            <a:ext cx="390289" cy="30804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478" y="8719786"/>
            <a:ext cx="408233" cy="306548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5006200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83432" y="4855938"/>
            <a:ext cx="1756610" cy="1756610"/>
          </a:xfrm>
          <a:prstGeom prst="ellipse">
            <a:avLst/>
          </a:prstGeom>
          <a:solidFill>
            <a:schemeClr val="bg1"/>
          </a:solidFill>
          <a:ln w="76200">
            <a:solidFill>
              <a:srgbClr val="8200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735" y="6075748"/>
            <a:ext cx="1601124" cy="679076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617956" y="6830909"/>
            <a:ext cx="2794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Kurum Adı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990507" y="4803308"/>
            <a:ext cx="1756610" cy="1756610"/>
          </a:xfrm>
          <a:prstGeom prst="ellipse">
            <a:avLst/>
          </a:prstGeom>
          <a:solidFill>
            <a:schemeClr val="bg1"/>
          </a:solidFill>
          <a:ln w="76200">
            <a:solidFill>
              <a:srgbClr val="8200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  <p:pic>
        <p:nvPicPr>
          <p:cNvPr id="26" name="Resim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810" y="6023118"/>
            <a:ext cx="1601124" cy="679076"/>
          </a:xfrm>
          <a:prstGeom prst="rect">
            <a:avLst/>
          </a:prstGeom>
        </p:spPr>
      </p:pic>
      <p:sp>
        <p:nvSpPr>
          <p:cNvPr id="27" name="Yuvarlatılmış Dikdörtgen 26"/>
          <p:cNvSpPr/>
          <p:nvPr/>
        </p:nvSpPr>
        <p:spPr>
          <a:xfrm>
            <a:off x="1016667" y="3033671"/>
            <a:ext cx="4950996" cy="13837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820000"/>
                </a:solidFill>
              </a:rPr>
              <a:t>Etkinlik Görseli (Kullanılacaksa)</a:t>
            </a:r>
            <a:endParaRPr lang="tr-TR" dirty="0">
              <a:solidFill>
                <a:srgbClr val="820000"/>
              </a:solidFill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3413958" y="6806470"/>
            <a:ext cx="2794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Kurum Adı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697971" y="7609937"/>
            <a:ext cx="2794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Başlığı</a:t>
            </a:r>
            <a:endParaRPr lang="tr-TR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3371672" y="7604728"/>
            <a:ext cx="2794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Başlığı</a:t>
            </a:r>
            <a:endParaRPr lang="tr-TR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657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0000"/>
            </a:gs>
            <a:gs pos="52000">
              <a:srgbClr val="C00000"/>
            </a:gs>
            <a:gs pos="83000">
              <a:srgbClr val="FF000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48" y="8468156"/>
            <a:ext cx="5609928" cy="861872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421106" y="998622"/>
            <a:ext cx="6027820" cy="8079778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39" y="276206"/>
            <a:ext cx="1503947" cy="150394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22684" y="203698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FAKÜLTE/MYO/BİRİM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016667" y="252334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ETKİNLİK/PROGRAM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719711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351266" y="8750566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Saat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2" y="8732539"/>
            <a:ext cx="411224" cy="30505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11" y="8719786"/>
            <a:ext cx="390289" cy="30804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478" y="8719786"/>
            <a:ext cx="408233" cy="306548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5006200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678694" y="3192504"/>
            <a:ext cx="3490648" cy="3490648"/>
          </a:xfrm>
          <a:prstGeom prst="ellipse">
            <a:avLst/>
          </a:prstGeom>
          <a:solidFill>
            <a:schemeClr val="bg1"/>
          </a:solidFill>
          <a:ln w="76200">
            <a:solidFill>
              <a:srgbClr val="8200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181" y="5673792"/>
            <a:ext cx="3181674" cy="1349426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1907485" y="6788251"/>
            <a:ext cx="2794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Kurum Adı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954169" y="7562644"/>
            <a:ext cx="2794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Başlığı</a:t>
            </a:r>
            <a:endParaRPr lang="tr-TR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2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0000"/>
            </a:gs>
            <a:gs pos="52000">
              <a:srgbClr val="C00000"/>
            </a:gs>
            <a:gs pos="83000">
              <a:srgbClr val="FF0000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48" y="8468156"/>
            <a:ext cx="5609928" cy="861872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421106" y="998622"/>
            <a:ext cx="6027820" cy="8079778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39" y="276206"/>
            <a:ext cx="1503947" cy="150394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022684" y="203698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FAKÜLTE/MYO/BİRİM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016667" y="2523340"/>
            <a:ext cx="483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ETKİNLİK/PROGRAM ADI</a:t>
            </a:r>
            <a:endParaRPr lang="tr-TR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719711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Tarih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351266" y="8750566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Saat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42" y="8732539"/>
            <a:ext cx="411224" cy="305053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11" y="8719786"/>
            <a:ext cx="390289" cy="30804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478" y="8719786"/>
            <a:ext cx="408233" cy="306548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5006200" y="8760593"/>
            <a:ext cx="13214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Yer</a:t>
            </a:r>
            <a:endParaRPr lang="tr-TR" sz="12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05225" y="4014386"/>
            <a:ext cx="1756610" cy="1756610"/>
          </a:xfrm>
          <a:prstGeom prst="ellipse">
            <a:avLst/>
          </a:prstGeom>
          <a:solidFill>
            <a:schemeClr val="bg1"/>
          </a:solidFill>
          <a:ln w="76200">
            <a:solidFill>
              <a:srgbClr val="8200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  <p:pic>
        <p:nvPicPr>
          <p:cNvPr id="23" name="Resim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528" y="5234196"/>
            <a:ext cx="1601124" cy="679076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539749" y="5989357"/>
            <a:ext cx="2794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Kurum Adı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896067" y="3999589"/>
            <a:ext cx="1756610" cy="1756610"/>
          </a:xfrm>
          <a:prstGeom prst="ellipse">
            <a:avLst/>
          </a:prstGeom>
          <a:solidFill>
            <a:schemeClr val="bg1"/>
          </a:solidFill>
          <a:ln w="76200">
            <a:solidFill>
              <a:srgbClr val="82000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</a:t>
            </a:r>
            <a:endParaRPr lang="tr-TR" dirty="0"/>
          </a:p>
        </p:txBody>
      </p:sp>
      <p:pic>
        <p:nvPicPr>
          <p:cNvPr id="26" name="Resim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370" y="5219399"/>
            <a:ext cx="1601124" cy="679076"/>
          </a:xfrm>
          <a:prstGeom prst="rect">
            <a:avLst/>
          </a:prstGeom>
        </p:spPr>
      </p:pic>
      <p:sp>
        <p:nvSpPr>
          <p:cNvPr id="28" name="Metin kutusu 27"/>
          <p:cNvSpPr txBox="1"/>
          <p:nvPr/>
        </p:nvSpPr>
        <p:spPr>
          <a:xfrm>
            <a:off x="3319518" y="6002751"/>
            <a:ext cx="2794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Unvanı Adı Soyadı</a:t>
            </a:r>
          </a:p>
          <a:p>
            <a:pPr algn="ctr"/>
            <a:r>
              <a:rPr lang="tr-TR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Kurum Adı</a:t>
            </a:r>
            <a:endParaRPr lang="tr-TR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619764" y="6768385"/>
            <a:ext cx="2794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Başlığı</a:t>
            </a:r>
            <a:endParaRPr lang="tr-TR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3277232" y="6801009"/>
            <a:ext cx="2794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Başlığı</a:t>
            </a:r>
            <a:endParaRPr lang="tr-TR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7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85</Words>
  <Application>Microsoft Office PowerPoint</Application>
  <PresentationFormat>A4 Kağıt (210x297 mm)</PresentationFormat>
  <Paragraphs>46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Goksel ÇELENK</dc:creator>
  <cp:lastModifiedBy>Goksel ÇELENK</cp:lastModifiedBy>
  <cp:revision>3</cp:revision>
  <dcterms:created xsi:type="dcterms:W3CDTF">2025-10-20T12:47:48Z</dcterms:created>
  <dcterms:modified xsi:type="dcterms:W3CDTF">2025-10-20T13:07:10Z</dcterms:modified>
</cp:coreProperties>
</file>