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4" r:id="rId4"/>
    <p:sldId id="267" r:id="rId5"/>
    <p:sldId id="258" r:id="rId6"/>
    <p:sldId id="268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41921"/>
    <a:srgbClr val="C84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7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2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0950-4976-4739-A6DB-E7DB19B09727}" type="datetimeFigureOut">
              <a:rPr lang="tr-TR" smtClean="0"/>
              <a:t>15.08.2024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00E2A-F2D9-410B-8420-6F3D0F5CA9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1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EEBF0-43B9-4AFC-9D1C-87E63AB53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F50335E-C301-D452-8FDC-541D64D61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389383-4FA9-0957-F8D6-0BCCC3C0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6688-DAF0-4D6A-BB76-59F8BD5D6898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D95989-9113-738D-F41D-E98AC4BC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A12F9C-0B8F-C2E1-77CA-158B6457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3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98226C-F6B7-6D16-D4B0-22E837A9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F0C740-7ABE-E130-3763-67DEB916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442565-8340-2A5F-0889-D61A7D27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D7C7-7311-4B34-AA55-F71F7806076B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336BEF-F8FA-0262-871E-580CAC7C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BF8648-AD07-CC0F-4C0E-B0ED911C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9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CBE6FA7-4F10-BF05-614F-433920CA0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8FBE20-875F-0089-EAEB-495C9F0A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ACAEC7-B44C-41BD-80C5-BD7F6CA2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B4C3-D56B-4B57-9BD9-024F3D60F3DB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6948F1-630A-5E01-AE2C-B0128FFC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C151D3-0EA3-7DA3-4153-76FAC4E0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31C05-3541-56BC-50A9-00C93814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FAF781-B456-3B95-E09F-2FAE6329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4AE757-C843-E8E4-9A44-42495A26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8B9F-9A57-457B-8989-FE5940F430B2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51C9D8-5E8D-689A-FBEF-CC273FCA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7B41D-BB9E-85B2-1420-D24341CE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2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BC7C54-6163-D282-0EE5-B01262B1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A928D1-19D0-AB5E-36C1-2EBE104C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9E91DA-1770-898F-653C-28A5CF1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1763-A103-4253-9333-E41C89F21C7D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A017B1-D2BF-0ED7-4136-1208A88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25ED3-D61D-3A06-D17F-F943D5F5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9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77EEE-93D1-6ABD-607D-DF471795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BA9D3D-FDC6-EA9E-7349-BA052B61D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C1D725-6354-1B3D-FC9B-6155069E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2E3530F-7108-648B-FD78-52D7196C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FE2E-4065-49AB-A718-D76F4075233F}" type="datetime1">
              <a:rPr lang="tr-TR" smtClean="0"/>
              <a:t>15.08.2024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B522DC2-8BC8-F336-C387-1A25DF59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927840-5A6B-F559-225E-AE8363C3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6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E3FBC-E843-F7F6-8657-7C4851F1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846F7B-1B22-FCDE-D714-FB3521AFE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5521CE-1FAA-CC7D-EA99-67F5531B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A24B096-CDA1-450E-63E9-6BD2B2D4D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8433751-B0EC-1068-AFA5-C304E090B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803623E-6155-DD3E-A984-EDEBF9FC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483F-2A27-4AC1-88DB-2AA8D5FBBF48}" type="datetime1">
              <a:rPr lang="tr-TR" smtClean="0"/>
              <a:t>15.08.2024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F03263-559B-D53B-08EA-8C1031BE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CC02F02-C2B0-A83B-DD62-89E559D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2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CE26D8-4782-B803-12E1-289D3C4A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E6ACB61-F4E1-4F9D-0D69-FCA39C1F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251-E8DC-4D4A-A38D-6889BEFF8993}" type="datetime1">
              <a:rPr lang="tr-TR" smtClean="0"/>
              <a:t>15.08.2024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4322564-BBB6-FBAF-D685-D98D10AE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25A9B9-4F6A-574E-AEB1-FDFD67BA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76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718560D-7E5A-D86F-BE14-B2B608B3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F6A0-DA70-464C-B82C-D9CCF48EDD40}" type="datetime1">
              <a:rPr lang="tr-TR" smtClean="0"/>
              <a:t>15.08.2024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3DC1A0F-B34D-250A-5F7A-BD5964E6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40E45C-A72E-140C-6D25-90A026BC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7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B5B1FE-88C2-982A-FB78-99A8F4FA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FF3345-D585-3419-8D7D-6B83AED4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5D20B64-2E0F-F276-66D7-40B461149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6094353-A17B-5B3E-074A-8119EC04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6CF0-4E63-4439-A188-605F7703BDF1}" type="datetime1">
              <a:rPr lang="tr-TR" smtClean="0"/>
              <a:t>15.08.2024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6393AC-9C76-3D91-897C-5509BBF2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2DCA5E-4254-04A8-DB61-41F4FE74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55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E0AD60-2B70-BC22-FB79-B82AF273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AD2D0C3-B68E-00B2-CD5B-8A2D3ACA0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4FDF38-674A-1217-8CE3-BAEBBACD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B80A62-8BB9-7954-5C1F-8A20DDAA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406-873F-4B55-9CE0-883286B4E592}" type="datetime1">
              <a:rPr lang="tr-TR" smtClean="0"/>
              <a:t>15.08.2024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C06DA1-4E47-88AB-34E2-47A55B1B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Yürütülen Deprem Çalışmaları Raporu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919E61-B065-9FED-9689-C3A64060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26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0D8E599-33CB-6873-1D3A-28475132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6540AC-AF1D-21FD-0E39-8F8ADD84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D6078D-88F3-0D0A-2868-3440FE38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3DDF-23AC-494C-8E75-31D782031419}" type="datetime1">
              <a:rPr lang="tr-TR" smtClean="0"/>
              <a:t>15.08.2024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B482FD-CC7E-3187-B86E-0BEC178AA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Yürütülen Deprem Çalışmaları Raporu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5A98B7-E294-3556-C494-988E0072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66A7-CF84-44C6-B4E1-9F2DFA317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5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1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345591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ÜNİVERSİTESİ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796997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FAKÜLTE/BİRİM/BÖLÜM ADI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2653068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 BAŞLIĞI</a:t>
            </a: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BAŞLIK</a:t>
            </a:r>
            <a:endParaRPr lang="tr-T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4894149"/>
            <a:ext cx="609447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Unvan Adı Soyadı</a:t>
            </a:r>
            <a:endParaRPr lang="tr-T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66A7-CF84-44C6-B4E1-9F2DFA3173A3}" type="slidenum">
              <a:rPr lang="tr-TR" smtClean="0"/>
              <a:t>2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345591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 UNIVERSITY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2263741" y="796997"/>
            <a:ext cx="609447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</a:t>
            </a:r>
            <a:endParaRPr lang="tr-T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2653068"/>
            <a:ext cx="6094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 1</a:t>
            </a:r>
            <a:endParaRPr lang="tr-TR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 2</a:t>
            </a:r>
            <a:endParaRPr lang="tr-T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6C9DBDA-5FB6-7923-E61A-AB4ABBDDB67A}"/>
              </a:ext>
            </a:extLst>
          </p:cNvPr>
          <p:cNvSpPr txBox="1"/>
          <p:nvPr/>
        </p:nvSpPr>
        <p:spPr>
          <a:xfrm>
            <a:off x="616216" y="4894149"/>
            <a:ext cx="609447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tr-TR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Name </a:t>
            </a:r>
            <a:r>
              <a:rPr lang="tr-TR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Surname</a:t>
            </a:r>
            <a:endParaRPr lang="tr-T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8" y="454991"/>
            <a:ext cx="1499268" cy="14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232D4-388C-1D83-0C9F-53C42F2E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2441" y="6118680"/>
            <a:ext cx="2743200" cy="3651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584109" y="2393083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 Başlık</a:t>
            </a: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Metin Alanı</a:t>
            </a:r>
          </a:p>
        </p:txBody>
      </p:sp>
      <p:sp>
        <p:nvSpPr>
          <p:cNvPr id="2" name="Alt Bilgi Yer Tutucusu 2">
            <a:extLst>
              <a:ext uri="{FF2B5EF4-FFF2-40B4-BE49-F238E27FC236}">
                <a16:creationId xmlns:a16="http://schemas.microsoft.com/office/drawing/2014/main" id="{B87D4D64-83E4-E081-3D5C-98EA59D5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1"/>
            <a:ext cx="4114800" cy="365125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Fakülte/Birim/Bölüm/Ofis Adı</a:t>
            </a:r>
            <a:endParaRPr lang="tr-T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584109" y="1669116"/>
            <a:ext cx="8831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BAŞLIK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5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232D4-388C-1D83-0C9F-53C42F2E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2441" y="6118680"/>
            <a:ext cx="2743200" cy="3651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584109" y="2393083"/>
            <a:ext cx="88310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lt Bilgi Yer Tutucusu 2">
            <a:extLst>
              <a:ext uri="{FF2B5EF4-FFF2-40B4-BE49-F238E27FC236}">
                <a16:creationId xmlns:a16="http://schemas.microsoft.com/office/drawing/2014/main" id="{B87D4D64-83E4-E081-3D5C-98EA59D5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1"/>
            <a:ext cx="4114800" cy="365125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Fakülte/Birim/Bölüm/Ofis Adı</a:t>
            </a:r>
            <a:endParaRPr lang="tr-T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4D2C2C-2940-DF16-2188-FF7FEED6CDCC}"/>
              </a:ext>
            </a:extLst>
          </p:cNvPr>
          <p:cNvSpPr txBox="1"/>
          <p:nvPr/>
        </p:nvSpPr>
        <p:spPr>
          <a:xfrm>
            <a:off x="1584109" y="1669116"/>
            <a:ext cx="8831062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9" y="217087"/>
            <a:ext cx="1263089" cy="126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4C36E31-29A3-0467-F545-49B49F803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0"/>
            <a:ext cx="12209172" cy="6874346"/>
          </a:xfrm>
        </p:spPr>
      </p:pic>
    </p:spTree>
    <p:extLst>
      <p:ext uri="{BB962C8B-B14F-4D97-AF65-F5344CB8AC3E}">
        <p14:creationId xmlns:p14="http://schemas.microsoft.com/office/powerpoint/2010/main" val="337185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4C36E31-29A3-0467-F545-49B49F803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0"/>
            <a:ext cx="12209172" cy="6874346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4" y="1956395"/>
            <a:ext cx="2163695" cy="21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3707</TotalTime>
  <Words>40</Words>
  <Application>Microsoft Office PowerPoint</Application>
  <PresentationFormat>Geniş ekran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kurumsal  iletişim</dc:creator>
  <cp:lastModifiedBy>TRÜ</cp:lastModifiedBy>
  <cp:revision>218</cp:revision>
  <dcterms:created xsi:type="dcterms:W3CDTF">2023-02-24T10:19:07Z</dcterms:created>
  <dcterms:modified xsi:type="dcterms:W3CDTF">2024-08-15T14:33:18Z</dcterms:modified>
</cp:coreProperties>
</file>