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199313" cy="719931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1A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971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79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134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913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060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3188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499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24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7926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341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2881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BE4ED-36D6-47CA-8565-514362BDA84D}" type="datetimeFigureOut">
              <a:rPr lang="tr-TR" smtClean="0"/>
              <a:t>26.02.2025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53AC8-1FD2-4828-AC1E-52BAC60617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923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098764" y="470263"/>
            <a:ext cx="4528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DUYURU/BAŞLIK VB.</a:t>
            </a:r>
            <a:endParaRPr lang="tr-TR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448490" y="1476103"/>
            <a:ext cx="4528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Metin Alanı</a:t>
            </a:r>
            <a:endParaRPr lang="tr-T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448490" y="2046404"/>
            <a:ext cx="4528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Yazınızı buraya yazınız.</a:t>
            </a: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Dikdörtgen 6"/>
          <p:cNvSpPr>
            <a:spLocks noChangeAspect="1"/>
          </p:cNvSpPr>
          <p:nvPr/>
        </p:nvSpPr>
        <p:spPr>
          <a:xfrm>
            <a:off x="0" y="6174377"/>
            <a:ext cx="7199313" cy="409303"/>
          </a:xfrm>
          <a:prstGeom prst="rect">
            <a:avLst/>
          </a:prstGeom>
          <a:solidFill>
            <a:srgbClr val="A51A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Fakülte/MYO/YO/</a:t>
            </a:r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Birim Adı</a:t>
            </a:r>
            <a:endParaRPr lang="tr-TR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661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11</Words>
  <Application>Microsoft Office PowerPoint</Application>
  <PresentationFormat>Özel</PresentationFormat>
  <Paragraphs>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Goksel ÇELENK</dc:creator>
  <cp:lastModifiedBy>Goksel ÇELENK</cp:lastModifiedBy>
  <cp:revision>2</cp:revision>
  <dcterms:created xsi:type="dcterms:W3CDTF">2025-02-25T08:36:12Z</dcterms:created>
  <dcterms:modified xsi:type="dcterms:W3CDTF">2025-02-26T07:45:17Z</dcterms:modified>
</cp:coreProperties>
</file>