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34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2DAA7-E971-4970-99D5-C66375B4878D}" type="datetimeFigureOut">
              <a:rPr lang="tr-TR" smtClean="0"/>
              <a:t>16.02.2024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51A4-8259-446C-80A6-1CACD7C3EA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1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68ED24-F8F8-17E4-1298-08AFF580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4574883-467A-D45B-E411-4A55DCE99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FC45C9-063B-E6F4-130C-C369D239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9684-7A87-4AD7-806D-900BC4970917}" type="datetime1">
              <a:rPr lang="tr-TR" smtClean="0"/>
              <a:t>16.02.2024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3E4134-218E-B22E-2CD9-71DAA656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E06D3D-AEFF-7F7B-4801-CF48D969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A9EA90-E38A-9897-D360-16E2C76A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64D1D7-D8E0-6847-7A7D-1689843F1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ACF173-45B6-D33B-7D85-678EFF4D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B716-9A33-4EC5-B23E-E8EB6ACDFBC0}" type="datetime1">
              <a:rPr lang="tr-TR" smtClean="0"/>
              <a:t>16.02.2024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790298-21FC-CBAF-B387-4E8DF01B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1B9233-5D9C-DD7E-BB49-F985DDCC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0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8C4C6DA-37EA-2ABE-F6EF-9715771F1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2DFF5E-321C-A2C1-67DB-43C1BD881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960A97-97D5-A34E-595E-916511EB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15E8-4C0B-4821-BFF4-D269416ACFCD}" type="datetime1">
              <a:rPr lang="tr-TR" smtClean="0"/>
              <a:t>16.02.2024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F5CBD-5320-5121-FE9F-9E4A2C3D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AF16D8-3A19-ACD1-4B5D-00A4D294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16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D465BA-CD28-6284-24CC-8CE5ECD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EADE15-AFF3-4995-8AB5-9F5A61D9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399E1-8211-BE1F-A6AB-4D246374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AB2-ED62-452C-B156-841D92624FA8}" type="datetime1">
              <a:rPr lang="tr-TR" smtClean="0"/>
              <a:t>16.02.2024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05499B-96E4-2CBA-4C5E-0A10C84E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52C2B2-B439-C00B-1554-94CBFB7B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4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930FE8-99B6-1457-94FC-00C30E96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C57F32-46F2-5241-1CED-9C1BE515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3000B1-A34A-B080-D032-BAD17B54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EAB-7D28-4CF8-9A5F-05FC55760ADC}" type="datetime1">
              <a:rPr lang="tr-TR" smtClean="0"/>
              <a:t>16.02.2024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C91924-5812-B4F7-4CD4-0BCC0311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58D218-94E4-1696-C69E-7BE1AA7B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9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B6D3A6-373F-A406-73FB-9DC098ED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7208A2-7CB3-6FA6-0563-9EAF9618A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1A58AF-F94A-8188-431D-EBF014562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49A714-2E69-69B9-6816-C299F87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40D-6E59-408F-B107-3A14E73966AD}" type="datetime1">
              <a:rPr lang="tr-TR" smtClean="0"/>
              <a:t>16.02.2024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130D67-0B9A-05C8-7ED2-90BF899B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8928F7-5DA4-DFE3-83A6-B5B23737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70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0A998B-1B91-FBC8-F6AD-29B5C471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E4E0FE-E6D2-1B2D-7902-2445EA52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FEA15D-7E85-2EF5-8BAA-B58155491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8912BBC-9B39-90FA-A328-50680BE0E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B8EE5A-35D7-9F82-6409-29E044CA3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08CE74F-272C-B706-AB3E-CA95F9C3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62C9-4F87-44C3-BD03-A62FA800F045}" type="datetime1">
              <a:rPr lang="tr-TR" smtClean="0"/>
              <a:t>16.02.2024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455AA5-E936-AE92-8126-9F2634AF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715521-FA4C-9FE3-CFC2-E54BB29A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3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00B48-F599-8140-4A70-5258CFF4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FF7EC79-C12F-55F6-30C1-E5DEB930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0C6C-9759-4489-97B2-F620F18BA98F}" type="datetime1">
              <a:rPr lang="tr-TR" smtClean="0"/>
              <a:t>16.02.2024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A22E01-4AEF-F2D0-82CB-04B84829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21DF09F-F943-D4DB-4CE2-5A8EAF48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76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876554-E085-144C-776C-0B76E643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02FC-E855-46A6-B536-40648111D864}" type="datetime1">
              <a:rPr lang="tr-TR" smtClean="0"/>
              <a:t>16.02.2024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474D167-546A-0261-1E8C-E630E9D2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469EBC-A4F9-EECF-1A8E-4EDCB12B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57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09033-E556-CF66-7FF9-ABA66049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E72452-0807-EEE3-6B31-9D9A1C5A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C1C2FEA-7F35-109A-44A4-00451609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F49BB4-5EBC-3A41-C83B-73DDBAB7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E65D-6CCA-46FD-A0E6-E000FAB3ED43}" type="datetime1">
              <a:rPr lang="tr-TR" smtClean="0"/>
              <a:t>16.02.2024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9D16D7-0976-EAA6-08DA-039CDC49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1D6F4C-510E-520C-77C0-A22E68E9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6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6C4120-FCA2-5E86-B34E-329F80E3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007832D-DCAA-B8AB-5644-A3429625D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B7221E-6EB4-AD41-F928-0271B8A4F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3BD471-B211-65E3-E761-FCDF9038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2EBB-83F2-4281-9B84-021DBB2B5A4A}" type="datetime1">
              <a:rPr lang="tr-TR" smtClean="0"/>
              <a:t>16.02.2024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6D158E-28C6-4E52-D2CD-70C21598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376EA0-ADAA-FC2C-990A-CF4D25F3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5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58C92B2-CEA1-2563-561E-66D95A4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FAEC5D-B932-69C8-E341-6676C82F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728CB3-4078-8AF4-37FB-A7947FD1C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A6FD-7D55-4194-9448-B37027A71F72}" type="datetime1">
              <a:rPr lang="tr-TR" smtClean="0"/>
              <a:t>16.02.2024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9380E-2BC5-56DC-ECD2-F909C36BE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99B174-2C89-A224-3EA0-589D22555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692B-8A7A-473C-8BE4-D66C8DE9A1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2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15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1D876-832F-6AC2-A4FD-EF77657D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D732A25-6431-E26C-FEB6-641FAE9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5438-640F-4FFC-A45C-3E0DEB9B45BA}" type="datetime1">
              <a:rPr lang="tr-TR" smtClean="0"/>
              <a:t>16.02.2024</a:t>
            </a:fld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396B08-D5EB-1D74-EDD6-85E95FE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692B-8A7A-473C-8BE4-D66C8DE9A1B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21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65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Geniş ekran</PresentationFormat>
  <Paragraphs>2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kurumsal  iletişim</dc:creator>
  <cp:lastModifiedBy>kurumsal  iletişim</cp:lastModifiedBy>
  <cp:revision>1</cp:revision>
  <dcterms:created xsi:type="dcterms:W3CDTF">2024-02-16T07:28:11Z</dcterms:created>
  <dcterms:modified xsi:type="dcterms:W3CDTF">2024-02-16T07:34:11Z</dcterms:modified>
</cp:coreProperties>
</file>