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5400675" cy="5400675"/>
  <p:notesSz cx="6858000" cy="9144000"/>
  <p:defaultTextStyle>
    <a:defPPr>
      <a:defRPr lang="tr-TR"/>
    </a:defPPr>
    <a:lvl1pPr marL="0" algn="l" defTabSz="518465" rtl="0" eaLnBrk="1" latinLnBrk="0" hangingPunct="1">
      <a:defRPr sz="1021" kern="1200">
        <a:solidFill>
          <a:schemeClr val="tx1"/>
        </a:solidFill>
        <a:latin typeface="+mn-lt"/>
        <a:ea typeface="+mn-ea"/>
        <a:cs typeface="+mn-cs"/>
      </a:defRPr>
    </a:lvl1pPr>
    <a:lvl2pPr marL="259232" algn="l" defTabSz="518465" rtl="0" eaLnBrk="1" latinLnBrk="0" hangingPunct="1">
      <a:defRPr sz="1021" kern="1200">
        <a:solidFill>
          <a:schemeClr val="tx1"/>
        </a:solidFill>
        <a:latin typeface="+mn-lt"/>
        <a:ea typeface="+mn-ea"/>
        <a:cs typeface="+mn-cs"/>
      </a:defRPr>
    </a:lvl2pPr>
    <a:lvl3pPr marL="518465" algn="l" defTabSz="518465" rtl="0" eaLnBrk="1" latinLnBrk="0" hangingPunct="1">
      <a:defRPr sz="1021" kern="1200">
        <a:solidFill>
          <a:schemeClr val="tx1"/>
        </a:solidFill>
        <a:latin typeface="+mn-lt"/>
        <a:ea typeface="+mn-ea"/>
        <a:cs typeface="+mn-cs"/>
      </a:defRPr>
    </a:lvl3pPr>
    <a:lvl4pPr marL="777697" algn="l" defTabSz="518465" rtl="0" eaLnBrk="1" latinLnBrk="0" hangingPunct="1">
      <a:defRPr sz="1021" kern="1200">
        <a:solidFill>
          <a:schemeClr val="tx1"/>
        </a:solidFill>
        <a:latin typeface="+mn-lt"/>
        <a:ea typeface="+mn-ea"/>
        <a:cs typeface="+mn-cs"/>
      </a:defRPr>
    </a:lvl4pPr>
    <a:lvl5pPr marL="1036930" algn="l" defTabSz="518465" rtl="0" eaLnBrk="1" latinLnBrk="0" hangingPunct="1">
      <a:defRPr sz="1021" kern="1200">
        <a:solidFill>
          <a:schemeClr val="tx1"/>
        </a:solidFill>
        <a:latin typeface="+mn-lt"/>
        <a:ea typeface="+mn-ea"/>
        <a:cs typeface="+mn-cs"/>
      </a:defRPr>
    </a:lvl5pPr>
    <a:lvl6pPr marL="1296162" algn="l" defTabSz="518465" rtl="0" eaLnBrk="1" latinLnBrk="0" hangingPunct="1">
      <a:defRPr sz="1021" kern="1200">
        <a:solidFill>
          <a:schemeClr val="tx1"/>
        </a:solidFill>
        <a:latin typeface="+mn-lt"/>
        <a:ea typeface="+mn-ea"/>
        <a:cs typeface="+mn-cs"/>
      </a:defRPr>
    </a:lvl6pPr>
    <a:lvl7pPr marL="1555394" algn="l" defTabSz="518465" rtl="0" eaLnBrk="1" latinLnBrk="0" hangingPunct="1">
      <a:defRPr sz="1021" kern="1200">
        <a:solidFill>
          <a:schemeClr val="tx1"/>
        </a:solidFill>
        <a:latin typeface="+mn-lt"/>
        <a:ea typeface="+mn-ea"/>
        <a:cs typeface="+mn-cs"/>
      </a:defRPr>
    </a:lvl7pPr>
    <a:lvl8pPr marL="1814627" algn="l" defTabSz="518465" rtl="0" eaLnBrk="1" latinLnBrk="0" hangingPunct="1">
      <a:defRPr sz="1021" kern="1200">
        <a:solidFill>
          <a:schemeClr val="tx1"/>
        </a:solidFill>
        <a:latin typeface="+mn-lt"/>
        <a:ea typeface="+mn-ea"/>
        <a:cs typeface="+mn-cs"/>
      </a:defRPr>
    </a:lvl8pPr>
    <a:lvl9pPr marL="2073859" algn="l" defTabSz="518465" rtl="0" eaLnBrk="1" latinLnBrk="0" hangingPunct="1">
      <a:defRPr sz="102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F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89" autoAdjust="0"/>
    <p:restoredTop sz="94660"/>
  </p:normalViewPr>
  <p:slideViewPr>
    <p:cSldViewPr snapToGrid="0">
      <p:cViewPr varScale="1">
        <p:scale>
          <a:sx n="145" d="100"/>
          <a:sy n="145" d="100"/>
        </p:scale>
        <p:origin x="153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883861"/>
            <a:ext cx="4590574" cy="1880235"/>
          </a:xfrm>
        </p:spPr>
        <p:txBody>
          <a:bodyPr anchor="b"/>
          <a:lstStyle>
            <a:lvl1pPr algn="ctr">
              <a:defRPr sz="3544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2836605"/>
            <a:ext cx="4050506" cy="1303913"/>
          </a:xfrm>
        </p:spPr>
        <p:txBody>
          <a:bodyPr/>
          <a:lstStyle>
            <a:lvl1pPr marL="0" indent="0" algn="ctr">
              <a:buNone/>
              <a:defRPr sz="1417"/>
            </a:lvl1pPr>
            <a:lvl2pPr marL="270022" indent="0" algn="ctr">
              <a:buNone/>
              <a:defRPr sz="1181"/>
            </a:lvl2pPr>
            <a:lvl3pPr marL="540045" indent="0" algn="ctr">
              <a:buNone/>
              <a:defRPr sz="1063"/>
            </a:lvl3pPr>
            <a:lvl4pPr marL="810067" indent="0" algn="ctr">
              <a:buNone/>
              <a:defRPr sz="945"/>
            </a:lvl4pPr>
            <a:lvl5pPr marL="1080089" indent="0" algn="ctr">
              <a:buNone/>
              <a:defRPr sz="945"/>
            </a:lvl5pPr>
            <a:lvl6pPr marL="1350112" indent="0" algn="ctr">
              <a:buNone/>
              <a:defRPr sz="945"/>
            </a:lvl6pPr>
            <a:lvl7pPr marL="1620134" indent="0" algn="ctr">
              <a:buNone/>
              <a:defRPr sz="945"/>
            </a:lvl7pPr>
            <a:lvl8pPr marL="1890156" indent="0" algn="ctr">
              <a:buNone/>
              <a:defRPr sz="945"/>
            </a:lvl8pPr>
            <a:lvl9pPr marL="2160179" indent="0" algn="ctr">
              <a:buNone/>
              <a:defRPr sz="945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B285-9988-4BA9-BE7A-4A0FE6CB7195}" type="datetimeFigureOut">
              <a:rPr lang="tr-TR" smtClean="0"/>
              <a:t>1.04.2024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462D9-8881-4582-8355-0778B54E18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0581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B285-9988-4BA9-BE7A-4A0FE6CB7195}" type="datetimeFigureOut">
              <a:rPr lang="tr-TR" smtClean="0"/>
              <a:t>1.04.2024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462D9-8881-4582-8355-0778B54E18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1525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287536"/>
            <a:ext cx="1164521" cy="4576822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287536"/>
            <a:ext cx="3426053" cy="4576822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B285-9988-4BA9-BE7A-4A0FE6CB7195}" type="datetimeFigureOut">
              <a:rPr lang="tr-TR" smtClean="0"/>
              <a:t>1.04.2024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462D9-8881-4582-8355-0778B54E18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1254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B285-9988-4BA9-BE7A-4A0FE6CB7195}" type="datetimeFigureOut">
              <a:rPr lang="tr-TR" smtClean="0"/>
              <a:t>1.04.2024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462D9-8881-4582-8355-0778B54E18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087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1346420"/>
            <a:ext cx="4658082" cy="2246530"/>
          </a:xfrm>
        </p:spPr>
        <p:txBody>
          <a:bodyPr anchor="b"/>
          <a:lstStyle>
            <a:lvl1pPr>
              <a:defRPr sz="3544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3614203"/>
            <a:ext cx="4658082" cy="1181397"/>
          </a:xfrm>
        </p:spPr>
        <p:txBody>
          <a:bodyPr/>
          <a:lstStyle>
            <a:lvl1pPr marL="0" indent="0">
              <a:buNone/>
              <a:defRPr sz="1417">
                <a:solidFill>
                  <a:schemeClr val="tx1"/>
                </a:solidFill>
              </a:defRPr>
            </a:lvl1pPr>
            <a:lvl2pPr marL="270022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2pPr>
            <a:lvl3pPr marL="540045" indent="0">
              <a:buNone/>
              <a:defRPr sz="1063">
                <a:solidFill>
                  <a:schemeClr val="tx1">
                    <a:tint val="75000"/>
                  </a:schemeClr>
                </a:solidFill>
              </a:defRPr>
            </a:lvl3pPr>
            <a:lvl4pPr marL="810067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4pPr>
            <a:lvl5pPr marL="1080089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5pPr>
            <a:lvl6pPr marL="1350112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6pPr>
            <a:lvl7pPr marL="1620134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7pPr>
            <a:lvl8pPr marL="1890156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8pPr>
            <a:lvl9pPr marL="2160179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B285-9988-4BA9-BE7A-4A0FE6CB7195}" type="datetimeFigureOut">
              <a:rPr lang="tr-TR" smtClean="0"/>
              <a:t>1.04.2024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462D9-8881-4582-8355-0778B54E18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3776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1437680"/>
            <a:ext cx="2295287" cy="342667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1437680"/>
            <a:ext cx="2295287" cy="342667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B285-9988-4BA9-BE7A-4A0FE6CB7195}" type="datetimeFigureOut">
              <a:rPr lang="tr-TR" smtClean="0"/>
              <a:t>1.04.2024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462D9-8881-4582-8355-0778B54E18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9635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87537"/>
            <a:ext cx="4658082" cy="1043881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1323916"/>
            <a:ext cx="2284738" cy="648831"/>
          </a:xfrm>
        </p:spPr>
        <p:txBody>
          <a:bodyPr anchor="b"/>
          <a:lstStyle>
            <a:lvl1pPr marL="0" indent="0">
              <a:buNone/>
              <a:defRPr sz="1417" b="1"/>
            </a:lvl1pPr>
            <a:lvl2pPr marL="270022" indent="0">
              <a:buNone/>
              <a:defRPr sz="1181" b="1"/>
            </a:lvl2pPr>
            <a:lvl3pPr marL="540045" indent="0">
              <a:buNone/>
              <a:defRPr sz="1063" b="1"/>
            </a:lvl3pPr>
            <a:lvl4pPr marL="810067" indent="0">
              <a:buNone/>
              <a:defRPr sz="945" b="1"/>
            </a:lvl4pPr>
            <a:lvl5pPr marL="1080089" indent="0">
              <a:buNone/>
              <a:defRPr sz="945" b="1"/>
            </a:lvl5pPr>
            <a:lvl6pPr marL="1350112" indent="0">
              <a:buNone/>
              <a:defRPr sz="945" b="1"/>
            </a:lvl6pPr>
            <a:lvl7pPr marL="1620134" indent="0">
              <a:buNone/>
              <a:defRPr sz="945" b="1"/>
            </a:lvl7pPr>
            <a:lvl8pPr marL="1890156" indent="0">
              <a:buNone/>
              <a:defRPr sz="945" b="1"/>
            </a:lvl8pPr>
            <a:lvl9pPr marL="2160179" indent="0">
              <a:buNone/>
              <a:defRPr sz="945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972747"/>
            <a:ext cx="2284738" cy="290161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1323916"/>
            <a:ext cx="2295990" cy="648831"/>
          </a:xfrm>
        </p:spPr>
        <p:txBody>
          <a:bodyPr anchor="b"/>
          <a:lstStyle>
            <a:lvl1pPr marL="0" indent="0">
              <a:buNone/>
              <a:defRPr sz="1417" b="1"/>
            </a:lvl1pPr>
            <a:lvl2pPr marL="270022" indent="0">
              <a:buNone/>
              <a:defRPr sz="1181" b="1"/>
            </a:lvl2pPr>
            <a:lvl3pPr marL="540045" indent="0">
              <a:buNone/>
              <a:defRPr sz="1063" b="1"/>
            </a:lvl3pPr>
            <a:lvl4pPr marL="810067" indent="0">
              <a:buNone/>
              <a:defRPr sz="945" b="1"/>
            </a:lvl4pPr>
            <a:lvl5pPr marL="1080089" indent="0">
              <a:buNone/>
              <a:defRPr sz="945" b="1"/>
            </a:lvl5pPr>
            <a:lvl6pPr marL="1350112" indent="0">
              <a:buNone/>
              <a:defRPr sz="945" b="1"/>
            </a:lvl6pPr>
            <a:lvl7pPr marL="1620134" indent="0">
              <a:buNone/>
              <a:defRPr sz="945" b="1"/>
            </a:lvl7pPr>
            <a:lvl8pPr marL="1890156" indent="0">
              <a:buNone/>
              <a:defRPr sz="945" b="1"/>
            </a:lvl8pPr>
            <a:lvl9pPr marL="2160179" indent="0">
              <a:buNone/>
              <a:defRPr sz="945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972747"/>
            <a:ext cx="2295990" cy="290161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B285-9988-4BA9-BE7A-4A0FE6CB7195}" type="datetimeFigureOut">
              <a:rPr lang="tr-TR" smtClean="0"/>
              <a:t>1.04.2024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462D9-8881-4582-8355-0778B54E18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097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B285-9988-4BA9-BE7A-4A0FE6CB7195}" type="datetimeFigureOut">
              <a:rPr lang="tr-TR" smtClean="0"/>
              <a:t>1.04.2024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462D9-8881-4582-8355-0778B54E18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4125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B285-9988-4BA9-BE7A-4A0FE6CB7195}" type="datetimeFigureOut">
              <a:rPr lang="tr-TR" smtClean="0"/>
              <a:t>1.04.2024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462D9-8881-4582-8355-0778B54E18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6420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360045"/>
            <a:ext cx="1741858" cy="1260158"/>
          </a:xfrm>
        </p:spPr>
        <p:txBody>
          <a:bodyPr anchor="b"/>
          <a:lstStyle>
            <a:lvl1pPr>
              <a:defRPr sz="189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777598"/>
            <a:ext cx="2734092" cy="3837980"/>
          </a:xfrm>
        </p:spPr>
        <p:txBody>
          <a:bodyPr/>
          <a:lstStyle>
            <a:lvl1pPr>
              <a:defRPr sz="1890"/>
            </a:lvl1pPr>
            <a:lvl2pPr>
              <a:defRPr sz="1654"/>
            </a:lvl2pPr>
            <a:lvl3pPr>
              <a:defRPr sz="1417"/>
            </a:lvl3pPr>
            <a:lvl4pPr>
              <a:defRPr sz="1181"/>
            </a:lvl4pPr>
            <a:lvl5pPr>
              <a:defRPr sz="1181"/>
            </a:lvl5pPr>
            <a:lvl6pPr>
              <a:defRPr sz="1181"/>
            </a:lvl6pPr>
            <a:lvl7pPr>
              <a:defRPr sz="1181"/>
            </a:lvl7pPr>
            <a:lvl8pPr>
              <a:defRPr sz="1181"/>
            </a:lvl8pPr>
            <a:lvl9pPr>
              <a:defRPr sz="1181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620202"/>
            <a:ext cx="1741858" cy="3001626"/>
          </a:xfrm>
        </p:spPr>
        <p:txBody>
          <a:bodyPr/>
          <a:lstStyle>
            <a:lvl1pPr marL="0" indent="0">
              <a:buNone/>
              <a:defRPr sz="945"/>
            </a:lvl1pPr>
            <a:lvl2pPr marL="270022" indent="0">
              <a:buNone/>
              <a:defRPr sz="827"/>
            </a:lvl2pPr>
            <a:lvl3pPr marL="540045" indent="0">
              <a:buNone/>
              <a:defRPr sz="709"/>
            </a:lvl3pPr>
            <a:lvl4pPr marL="810067" indent="0">
              <a:buNone/>
              <a:defRPr sz="591"/>
            </a:lvl4pPr>
            <a:lvl5pPr marL="1080089" indent="0">
              <a:buNone/>
              <a:defRPr sz="591"/>
            </a:lvl5pPr>
            <a:lvl6pPr marL="1350112" indent="0">
              <a:buNone/>
              <a:defRPr sz="591"/>
            </a:lvl6pPr>
            <a:lvl7pPr marL="1620134" indent="0">
              <a:buNone/>
              <a:defRPr sz="591"/>
            </a:lvl7pPr>
            <a:lvl8pPr marL="1890156" indent="0">
              <a:buNone/>
              <a:defRPr sz="591"/>
            </a:lvl8pPr>
            <a:lvl9pPr marL="2160179" indent="0">
              <a:buNone/>
              <a:defRPr sz="59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B285-9988-4BA9-BE7A-4A0FE6CB7195}" type="datetimeFigureOut">
              <a:rPr lang="tr-TR" smtClean="0"/>
              <a:t>1.04.2024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462D9-8881-4582-8355-0778B54E18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7234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360045"/>
            <a:ext cx="1741858" cy="1260158"/>
          </a:xfrm>
        </p:spPr>
        <p:txBody>
          <a:bodyPr anchor="b"/>
          <a:lstStyle>
            <a:lvl1pPr>
              <a:defRPr sz="189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777598"/>
            <a:ext cx="2734092" cy="3837980"/>
          </a:xfrm>
        </p:spPr>
        <p:txBody>
          <a:bodyPr anchor="t"/>
          <a:lstStyle>
            <a:lvl1pPr marL="0" indent="0">
              <a:buNone/>
              <a:defRPr sz="1890"/>
            </a:lvl1pPr>
            <a:lvl2pPr marL="270022" indent="0">
              <a:buNone/>
              <a:defRPr sz="1654"/>
            </a:lvl2pPr>
            <a:lvl3pPr marL="540045" indent="0">
              <a:buNone/>
              <a:defRPr sz="1417"/>
            </a:lvl3pPr>
            <a:lvl4pPr marL="810067" indent="0">
              <a:buNone/>
              <a:defRPr sz="1181"/>
            </a:lvl4pPr>
            <a:lvl5pPr marL="1080089" indent="0">
              <a:buNone/>
              <a:defRPr sz="1181"/>
            </a:lvl5pPr>
            <a:lvl6pPr marL="1350112" indent="0">
              <a:buNone/>
              <a:defRPr sz="1181"/>
            </a:lvl6pPr>
            <a:lvl7pPr marL="1620134" indent="0">
              <a:buNone/>
              <a:defRPr sz="1181"/>
            </a:lvl7pPr>
            <a:lvl8pPr marL="1890156" indent="0">
              <a:buNone/>
              <a:defRPr sz="1181"/>
            </a:lvl8pPr>
            <a:lvl9pPr marL="2160179" indent="0">
              <a:buNone/>
              <a:defRPr sz="1181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620202"/>
            <a:ext cx="1741858" cy="3001626"/>
          </a:xfrm>
        </p:spPr>
        <p:txBody>
          <a:bodyPr/>
          <a:lstStyle>
            <a:lvl1pPr marL="0" indent="0">
              <a:buNone/>
              <a:defRPr sz="945"/>
            </a:lvl1pPr>
            <a:lvl2pPr marL="270022" indent="0">
              <a:buNone/>
              <a:defRPr sz="827"/>
            </a:lvl2pPr>
            <a:lvl3pPr marL="540045" indent="0">
              <a:buNone/>
              <a:defRPr sz="709"/>
            </a:lvl3pPr>
            <a:lvl4pPr marL="810067" indent="0">
              <a:buNone/>
              <a:defRPr sz="591"/>
            </a:lvl4pPr>
            <a:lvl5pPr marL="1080089" indent="0">
              <a:buNone/>
              <a:defRPr sz="591"/>
            </a:lvl5pPr>
            <a:lvl6pPr marL="1350112" indent="0">
              <a:buNone/>
              <a:defRPr sz="591"/>
            </a:lvl6pPr>
            <a:lvl7pPr marL="1620134" indent="0">
              <a:buNone/>
              <a:defRPr sz="591"/>
            </a:lvl7pPr>
            <a:lvl8pPr marL="1890156" indent="0">
              <a:buNone/>
              <a:defRPr sz="591"/>
            </a:lvl8pPr>
            <a:lvl9pPr marL="2160179" indent="0">
              <a:buNone/>
              <a:defRPr sz="59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B285-9988-4BA9-BE7A-4A0FE6CB7195}" type="datetimeFigureOut">
              <a:rPr lang="tr-TR" smtClean="0"/>
              <a:t>1.04.2024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462D9-8881-4582-8355-0778B54E18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6748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287537"/>
            <a:ext cx="4658082" cy="1043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1437680"/>
            <a:ext cx="4658082" cy="3426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5005627"/>
            <a:ext cx="1215152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9B285-9988-4BA9-BE7A-4A0FE6CB7195}" type="datetimeFigureOut">
              <a:rPr lang="tr-TR" smtClean="0"/>
              <a:t>1.04.2024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5005627"/>
            <a:ext cx="1822728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5005627"/>
            <a:ext cx="1215152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462D9-8881-4582-8355-0778B54E18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3417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40045" rtl="0" eaLnBrk="1" latinLnBrk="0" hangingPunct="1">
        <a:lnSpc>
          <a:spcPct val="90000"/>
        </a:lnSpc>
        <a:spcBef>
          <a:spcPct val="0"/>
        </a:spcBef>
        <a:buNone/>
        <a:defRPr sz="25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5011" indent="-135011" algn="l" defTabSz="540045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1654" kern="1200">
          <a:solidFill>
            <a:schemeClr val="tx1"/>
          </a:solidFill>
          <a:latin typeface="+mn-lt"/>
          <a:ea typeface="+mn-ea"/>
          <a:cs typeface="+mn-cs"/>
        </a:defRPr>
      </a:lvl1pPr>
      <a:lvl2pPr marL="405033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675056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3pPr>
      <a:lvl4pPr marL="945078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4pPr>
      <a:lvl5pPr marL="1215100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5pPr>
      <a:lvl6pPr marL="1485123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6pPr>
      <a:lvl7pPr marL="1755145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7pPr>
      <a:lvl8pPr marL="2025167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8pPr>
      <a:lvl9pPr marL="2295190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1pPr>
      <a:lvl2pPr marL="270022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2pPr>
      <a:lvl3pPr marL="540045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3pPr>
      <a:lvl4pPr marL="810067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4pPr>
      <a:lvl5pPr marL="1080089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5pPr>
      <a:lvl6pPr marL="1350112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6pPr>
      <a:lvl7pPr marL="1620134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7pPr>
      <a:lvl8pPr marL="1890156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8pPr>
      <a:lvl9pPr marL="2160179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1335419" y="223666"/>
            <a:ext cx="34602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TRABZON ÜNİVERSİTESİ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1335419" y="592998"/>
            <a:ext cx="3460247" cy="249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FAKÜLTE/BÖLÜM</a:t>
            </a:r>
            <a:r>
              <a:rPr lang="tr-TR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/BİRİM ADI</a:t>
            </a:r>
            <a:endParaRPr lang="tr-TR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43996" y="1980377"/>
            <a:ext cx="1522355" cy="152235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9" name="Oval 8"/>
          <p:cNvSpPr/>
          <p:nvPr/>
        </p:nvSpPr>
        <p:spPr>
          <a:xfrm>
            <a:off x="405121" y="2041502"/>
            <a:ext cx="1400106" cy="1400106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1940428" y="2408485"/>
            <a:ext cx="34602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Eğitmen Unvanı Adı Soyadı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1940428" y="2705610"/>
            <a:ext cx="34602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Eğitmen Birimi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920977" y="1293992"/>
            <a:ext cx="3460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Etkinlik Adı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920976" y="3739126"/>
            <a:ext cx="34602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Etkinlik Detayları (</a:t>
            </a:r>
            <a:r>
              <a:rPr lang="tr-TR" sz="16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Opsiyonel</a:t>
            </a:r>
            <a:r>
              <a:rPr lang="tr-TR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612683" y="4597803"/>
            <a:ext cx="34602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Tarih | Saat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3376714" y="4597803"/>
            <a:ext cx="34602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Yer</a:t>
            </a:r>
          </a:p>
        </p:txBody>
      </p:sp>
    </p:spTree>
    <p:extLst>
      <p:ext uri="{BB962C8B-B14F-4D97-AF65-F5344CB8AC3E}">
        <p14:creationId xmlns:p14="http://schemas.microsoft.com/office/powerpoint/2010/main" val="3955525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1335419" y="223666"/>
            <a:ext cx="34602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TRABZON ÜNİVERSİTESİ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1335419" y="592998"/>
            <a:ext cx="3460247" cy="249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FAKÜLTE/BÖLÜM/BİRİM ADI</a:t>
            </a:r>
          </a:p>
        </p:txBody>
      </p:sp>
      <p:sp>
        <p:nvSpPr>
          <p:cNvPr id="8" name="Oval 7"/>
          <p:cNvSpPr/>
          <p:nvPr/>
        </p:nvSpPr>
        <p:spPr>
          <a:xfrm>
            <a:off x="343996" y="1980377"/>
            <a:ext cx="1522355" cy="152235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9" name="Oval 8"/>
          <p:cNvSpPr/>
          <p:nvPr/>
        </p:nvSpPr>
        <p:spPr>
          <a:xfrm>
            <a:off x="405121" y="2041502"/>
            <a:ext cx="1400106" cy="1400106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57150">
            <a:solidFill>
              <a:srgbClr val="152F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1940428" y="2408485"/>
            <a:ext cx="34602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Eğitmen Unvanı Adı Soyadı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1940428" y="2705610"/>
            <a:ext cx="34602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Eğitmen Birimi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920977" y="1293992"/>
            <a:ext cx="3460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Etkinlik Adı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920976" y="3739126"/>
            <a:ext cx="34602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Etkinlik Detayları (</a:t>
            </a:r>
            <a:r>
              <a:rPr lang="tr-TR" sz="16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Opsiyonel</a:t>
            </a:r>
            <a:r>
              <a:rPr lang="tr-TR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612683" y="4597803"/>
            <a:ext cx="34602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>
                <a:solidFill>
                  <a:srgbClr val="152F6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Tarih | Saat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3376714" y="4597803"/>
            <a:ext cx="34602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>
                <a:solidFill>
                  <a:srgbClr val="152F6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Yer</a:t>
            </a:r>
          </a:p>
        </p:txBody>
      </p:sp>
    </p:spTree>
    <p:extLst>
      <p:ext uri="{BB962C8B-B14F-4D97-AF65-F5344CB8AC3E}">
        <p14:creationId xmlns:p14="http://schemas.microsoft.com/office/powerpoint/2010/main" val="5929506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42</Words>
  <Application>Microsoft Office PowerPoint</Application>
  <PresentationFormat>Özel</PresentationFormat>
  <Paragraphs>16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Tahoma</vt:lpstr>
      <vt:lpstr>Office Teması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TRÜ</dc:creator>
  <cp:lastModifiedBy>TRÜ</cp:lastModifiedBy>
  <cp:revision>5</cp:revision>
  <dcterms:created xsi:type="dcterms:W3CDTF">2024-04-01T08:43:04Z</dcterms:created>
  <dcterms:modified xsi:type="dcterms:W3CDTF">2024-04-01T10:32:34Z</dcterms:modified>
</cp:coreProperties>
</file>