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5400675" cy="5400675"/>
  <p:notesSz cx="6858000" cy="9144000"/>
  <p:defaultTextStyle>
    <a:defPPr>
      <a:defRPr lang="tr-TR"/>
    </a:defPPr>
    <a:lvl1pPr marL="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5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58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52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25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7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6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2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4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2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74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B285-9988-4BA9-BE7A-4A0FE6CB7195}" type="datetimeFigureOut">
              <a:rPr lang="tr-TR" smtClean="0"/>
              <a:t>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62D9-8881-4582-8355-0778B54E1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35419" y="223666"/>
            <a:ext cx="346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335419" y="592998"/>
            <a:ext cx="3460247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FAKÜLTE/BÖLÜM</a:t>
            </a:r>
            <a:r>
              <a:rPr lang="tr-TR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/BİRİM ADI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3996" y="1980377"/>
            <a:ext cx="1522355" cy="1522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405121" y="2041502"/>
            <a:ext cx="1400106" cy="14001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40428" y="2408485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Unvanı Adı Soyadı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940428" y="2705610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Birimi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920977" y="1293992"/>
            <a:ext cx="346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Adı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20976" y="3739126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Detayları (</a:t>
            </a:r>
            <a:r>
              <a:rPr lang="tr-TR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Opsiyonel</a:t>
            </a:r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12683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 | Saat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376714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</a:p>
        </p:txBody>
      </p:sp>
    </p:spTree>
    <p:extLst>
      <p:ext uri="{BB962C8B-B14F-4D97-AF65-F5344CB8AC3E}">
        <p14:creationId xmlns:p14="http://schemas.microsoft.com/office/powerpoint/2010/main" val="395552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35419" y="223666"/>
            <a:ext cx="346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335419" y="592998"/>
            <a:ext cx="3460247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FAKÜLTE/BÖLÜM/BİRİM ADI</a:t>
            </a:r>
          </a:p>
        </p:txBody>
      </p:sp>
      <p:sp>
        <p:nvSpPr>
          <p:cNvPr id="8" name="Oval 7"/>
          <p:cNvSpPr/>
          <p:nvPr/>
        </p:nvSpPr>
        <p:spPr>
          <a:xfrm>
            <a:off x="343996" y="1980377"/>
            <a:ext cx="1522355" cy="1522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405121" y="2041502"/>
            <a:ext cx="1400106" cy="14001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152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40428" y="2408485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Unvanı Adı Soyadı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940428" y="2705610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Eğitmen Birimi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920977" y="1293992"/>
            <a:ext cx="346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Adı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20976" y="3739126"/>
            <a:ext cx="346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Detayları (</a:t>
            </a:r>
            <a:r>
              <a:rPr lang="tr-TR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Opsiyonel</a:t>
            </a:r>
            <a:r>
              <a:rPr lang="tr-T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12683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52F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 | Saat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376714" y="4597803"/>
            <a:ext cx="346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52F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</a:p>
        </p:txBody>
      </p:sp>
    </p:spTree>
    <p:extLst>
      <p:ext uri="{BB962C8B-B14F-4D97-AF65-F5344CB8AC3E}">
        <p14:creationId xmlns:p14="http://schemas.microsoft.com/office/powerpoint/2010/main" val="59295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42</Words>
  <Application>Microsoft Office PowerPoint</Application>
  <PresentationFormat>Özel</PresentationFormat>
  <Paragraphs>16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TRÜ</dc:creator>
  <cp:lastModifiedBy>TRÜ</cp:lastModifiedBy>
  <cp:revision>5</cp:revision>
  <dcterms:created xsi:type="dcterms:W3CDTF">2024-04-01T08:43:04Z</dcterms:created>
  <dcterms:modified xsi:type="dcterms:W3CDTF">2024-04-01T10:32:34Z</dcterms:modified>
</cp:coreProperties>
</file>