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66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53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66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14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82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70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73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0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44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19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6FA96-803A-4BDF-B7A9-079E8E435D7F}" type="datetimeFigureOut">
              <a:rPr lang="tr-TR" smtClean="0"/>
              <a:t>13.11.2024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1EA8A-93C9-4893-B38A-9AB36748E1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49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48342" y="2394857"/>
            <a:ext cx="4197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PROJE/BAŞARI/ETKİNLİK VB ADI</a:t>
            </a:r>
            <a:endParaRPr lang="tr-T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48341" y="2860765"/>
            <a:ext cx="419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“Kuruluş tarafından desteklenen proje adı bu alana yazılmalıdır.“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348342" y="4585062"/>
            <a:ext cx="419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 EKİBİ</a:t>
            </a:r>
            <a:endParaRPr lang="tr-T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48341" y="4954394"/>
            <a:ext cx="419753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 (Üniversite Adı)</a:t>
            </a:r>
          </a:p>
          <a:p>
            <a:endParaRPr lang="tr-TR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4284617" y="4738950"/>
            <a:ext cx="282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 Adı Soyadı</a:t>
            </a:r>
          </a:p>
          <a:p>
            <a:pPr algn="ctr"/>
            <a:r>
              <a:rPr lang="tr-TR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 Yürütücüsü</a:t>
            </a:r>
            <a:endParaRPr lang="tr-TR" sz="1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4776651" y="2274390"/>
            <a:ext cx="1837509" cy="222068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Resim Alanı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5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64</Words>
  <Application>Microsoft Office PowerPoint</Application>
  <PresentationFormat>Özel</PresentationFormat>
  <Paragraphs>12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Goksel ÇELENK</dc:creator>
  <cp:lastModifiedBy>Goksel ÇELENK</cp:lastModifiedBy>
  <cp:revision>1</cp:revision>
  <dcterms:created xsi:type="dcterms:W3CDTF">2024-11-13T08:33:01Z</dcterms:created>
  <dcterms:modified xsi:type="dcterms:W3CDTF">2024-11-13T08:36:48Z</dcterms:modified>
</cp:coreProperties>
</file>