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7369175" cy="1162050"/>
  <p:notesSz cx="6858000" cy="9144000"/>
  <p:defaultTextStyle>
    <a:defPPr>
      <a:defRPr lang="tr-TR"/>
    </a:defPPr>
    <a:lvl1pPr marL="0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1pPr>
    <a:lvl2pPr marL="204734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2pPr>
    <a:lvl3pPr marL="409468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3pPr>
    <a:lvl4pPr marL="614202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4pPr>
    <a:lvl5pPr marL="818937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5pPr>
    <a:lvl6pPr marL="1023671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6pPr>
    <a:lvl7pPr marL="1228405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7pPr>
    <a:lvl8pPr marL="1433139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8pPr>
    <a:lvl9pPr marL="1637873" algn="l" defTabSz="409468" rtl="0" eaLnBrk="1" latinLnBrk="0" hangingPunct="1">
      <a:defRPr sz="8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1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99" d="100"/>
          <a:sy n="199" d="100"/>
        </p:scale>
        <p:origin x="156" y="18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1147" y="190178"/>
            <a:ext cx="5526881" cy="404566"/>
          </a:xfrm>
        </p:spPr>
        <p:txBody>
          <a:bodyPr anchor="b"/>
          <a:lstStyle>
            <a:lvl1pPr algn="ctr">
              <a:defRPr sz="1016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1147" y="610345"/>
            <a:ext cx="5526881" cy="280560"/>
          </a:xfrm>
        </p:spPr>
        <p:txBody>
          <a:bodyPr/>
          <a:lstStyle>
            <a:lvl1pPr marL="0" indent="0" algn="ctr">
              <a:buNone/>
              <a:defRPr sz="407"/>
            </a:lvl1pPr>
            <a:lvl2pPr marL="77450" indent="0" algn="ctr">
              <a:buNone/>
              <a:defRPr sz="339"/>
            </a:lvl2pPr>
            <a:lvl3pPr marL="154899" indent="0" algn="ctr">
              <a:buNone/>
              <a:defRPr sz="305"/>
            </a:lvl3pPr>
            <a:lvl4pPr marL="232349" indent="0" algn="ctr">
              <a:buNone/>
              <a:defRPr sz="271"/>
            </a:lvl4pPr>
            <a:lvl5pPr marL="309799" indent="0" algn="ctr">
              <a:buNone/>
              <a:defRPr sz="271"/>
            </a:lvl5pPr>
            <a:lvl6pPr marL="387248" indent="0" algn="ctr">
              <a:buNone/>
              <a:defRPr sz="271"/>
            </a:lvl6pPr>
            <a:lvl7pPr marL="464698" indent="0" algn="ctr">
              <a:buNone/>
              <a:defRPr sz="271"/>
            </a:lvl7pPr>
            <a:lvl8pPr marL="542148" indent="0" algn="ctr">
              <a:buNone/>
              <a:defRPr sz="271"/>
            </a:lvl8pPr>
            <a:lvl9pPr marL="619597" indent="0" algn="ctr">
              <a:buNone/>
              <a:defRPr sz="271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39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90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73566" y="61868"/>
            <a:ext cx="1588978" cy="98478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6631" y="61868"/>
            <a:ext cx="4674820" cy="98478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69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48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793" y="289706"/>
            <a:ext cx="6355913" cy="483380"/>
          </a:xfrm>
        </p:spPr>
        <p:txBody>
          <a:bodyPr anchor="b"/>
          <a:lstStyle>
            <a:lvl1pPr>
              <a:defRPr sz="1016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793" y="777659"/>
            <a:ext cx="6355913" cy="254198"/>
          </a:xfrm>
        </p:spPr>
        <p:txBody>
          <a:bodyPr/>
          <a:lstStyle>
            <a:lvl1pPr marL="0" indent="0">
              <a:buNone/>
              <a:defRPr sz="407">
                <a:solidFill>
                  <a:schemeClr val="tx1">
                    <a:tint val="75000"/>
                  </a:schemeClr>
                </a:solidFill>
              </a:defRPr>
            </a:lvl1pPr>
            <a:lvl2pPr marL="77450" indent="0">
              <a:buNone/>
              <a:defRPr sz="339">
                <a:solidFill>
                  <a:schemeClr val="tx1">
                    <a:tint val="75000"/>
                  </a:schemeClr>
                </a:solidFill>
              </a:defRPr>
            </a:lvl2pPr>
            <a:lvl3pPr marL="154899" indent="0">
              <a:buNone/>
              <a:defRPr sz="305">
                <a:solidFill>
                  <a:schemeClr val="tx1">
                    <a:tint val="75000"/>
                  </a:schemeClr>
                </a:solidFill>
              </a:defRPr>
            </a:lvl3pPr>
            <a:lvl4pPr marL="232349" indent="0">
              <a:buNone/>
              <a:defRPr sz="271">
                <a:solidFill>
                  <a:schemeClr val="tx1">
                    <a:tint val="75000"/>
                  </a:schemeClr>
                </a:solidFill>
              </a:defRPr>
            </a:lvl4pPr>
            <a:lvl5pPr marL="309799" indent="0">
              <a:buNone/>
              <a:defRPr sz="271">
                <a:solidFill>
                  <a:schemeClr val="tx1">
                    <a:tint val="75000"/>
                  </a:schemeClr>
                </a:solidFill>
              </a:defRPr>
            </a:lvl5pPr>
            <a:lvl6pPr marL="387248" indent="0">
              <a:buNone/>
              <a:defRPr sz="271">
                <a:solidFill>
                  <a:schemeClr val="tx1">
                    <a:tint val="75000"/>
                  </a:schemeClr>
                </a:solidFill>
              </a:defRPr>
            </a:lvl6pPr>
            <a:lvl7pPr marL="464698" indent="0">
              <a:buNone/>
              <a:defRPr sz="271">
                <a:solidFill>
                  <a:schemeClr val="tx1">
                    <a:tint val="75000"/>
                  </a:schemeClr>
                </a:solidFill>
              </a:defRPr>
            </a:lvl7pPr>
            <a:lvl8pPr marL="542148" indent="0">
              <a:buNone/>
              <a:defRPr sz="271">
                <a:solidFill>
                  <a:schemeClr val="tx1">
                    <a:tint val="75000"/>
                  </a:schemeClr>
                </a:solidFill>
              </a:defRPr>
            </a:lvl8pPr>
            <a:lvl9pPr marL="619597" indent="0">
              <a:buNone/>
              <a:defRPr sz="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59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6631" y="309342"/>
            <a:ext cx="3131899" cy="73731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0645" y="309342"/>
            <a:ext cx="3131899" cy="73731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31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591" y="61869"/>
            <a:ext cx="6355913" cy="22460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591" y="284864"/>
            <a:ext cx="3117506" cy="139607"/>
          </a:xfrm>
        </p:spPr>
        <p:txBody>
          <a:bodyPr anchor="b"/>
          <a:lstStyle>
            <a:lvl1pPr marL="0" indent="0">
              <a:buNone/>
              <a:defRPr sz="407" b="1"/>
            </a:lvl1pPr>
            <a:lvl2pPr marL="77450" indent="0">
              <a:buNone/>
              <a:defRPr sz="339" b="1"/>
            </a:lvl2pPr>
            <a:lvl3pPr marL="154899" indent="0">
              <a:buNone/>
              <a:defRPr sz="305" b="1"/>
            </a:lvl3pPr>
            <a:lvl4pPr marL="232349" indent="0">
              <a:buNone/>
              <a:defRPr sz="271" b="1"/>
            </a:lvl4pPr>
            <a:lvl5pPr marL="309799" indent="0">
              <a:buNone/>
              <a:defRPr sz="271" b="1"/>
            </a:lvl5pPr>
            <a:lvl6pPr marL="387248" indent="0">
              <a:buNone/>
              <a:defRPr sz="271" b="1"/>
            </a:lvl6pPr>
            <a:lvl7pPr marL="464698" indent="0">
              <a:buNone/>
              <a:defRPr sz="271" b="1"/>
            </a:lvl7pPr>
            <a:lvl8pPr marL="542148" indent="0">
              <a:buNone/>
              <a:defRPr sz="271" b="1"/>
            </a:lvl8pPr>
            <a:lvl9pPr marL="619597" indent="0">
              <a:buNone/>
              <a:defRPr sz="271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591" y="424471"/>
            <a:ext cx="3117506" cy="62433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0645" y="284864"/>
            <a:ext cx="3132859" cy="139607"/>
          </a:xfrm>
        </p:spPr>
        <p:txBody>
          <a:bodyPr anchor="b"/>
          <a:lstStyle>
            <a:lvl1pPr marL="0" indent="0">
              <a:buNone/>
              <a:defRPr sz="407" b="1"/>
            </a:lvl1pPr>
            <a:lvl2pPr marL="77450" indent="0">
              <a:buNone/>
              <a:defRPr sz="339" b="1"/>
            </a:lvl2pPr>
            <a:lvl3pPr marL="154899" indent="0">
              <a:buNone/>
              <a:defRPr sz="305" b="1"/>
            </a:lvl3pPr>
            <a:lvl4pPr marL="232349" indent="0">
              <a:buNone/>
              <a:defRPr sz="271" b="1"/>
            </a:lvl4pPr>
            <a:lvl5pPr marL="309799" indent="0">
              <a:buNone/>
              <a:defRPr sz="271" b="1"/>
            </a:lvl5pPr>
            <a:lvl6pPr marL="387248" indent="0">
              <a:buNone/>
              <a:defRPr sz="271" b="1"/>
            </a:lvl6pPr>
            <a:lvl7pPr marL="464698" indent="0">
              <a:buNone/>
              <a:defRPr sz="271" b="1"/>
            </a:lvl7pPr>
            <a:lvl8pPr marL="542148" indent="0">
              <a:buNone/>
              <a:defRPr sz="271" b="1"/>
            </a:lvl8pPr>
            <a:lvl9pPr marL="619597" indent="0">
              <a:buNone/>
              <a:defRPr sz="271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0645" y="424471"/>
            <a:ext cx="3132859" cy="62433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37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11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63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591" y="77470"/>
            <a:ext cx="2376751" cy="271145"/>
          </a:xfrm>
        </p:spPr>
        <p:txBody>
          <a:bodyPr anchor="b"/>
          <a:lstStyle>
            <a:lvl1pPr>
              <a:defRPr sz="542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859" y="167314"/>
            <a:ext cx="3730645" cy="825809"/>
          </a:xfrm>
        </p:spPr>
        <p:txBody>
          <a:bodyPr/>
          <a:lstStyle>
            <a:lvl1pPr>
              <a:defRPr sz="542"/>
            </a:lvl1pPr>
            <a:lvl2pPr>
              <a:defRPr sz="474"/>
            </a:lvl2pPr>
            <a:lvl3pPr>
              <a:defRPr sz="407"/>
            </a:lvl3pPr>
            <a:lvl4pPr>
              <a:defRPr sz="339"/>
            </a:lvl4pPr>
            <a:lvl5pPr>
              <a:defRPr sz="339"/>
            </a:lvl5pPr>
            <a:lvl6pPr>
              <a:defRPr sz="339"/>
            </a:lvl6pPr>
            <a:lvl7pPr>
              <a:defRPr sz="339"/>
            </a:lvl7pPr>
            <a:lvl8pPr>
              <a:defRPr sz="339"/>
            </a:lvl8pPr>
            <a:lvl9pPr>
              <a:defRPr sz="339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591" y="348615"/>
            <a:ext cx="2376751" cy="645852"/>
          </a:xfrm>
        </p:spPr>
        <p:txBody>
          <a:bodyPr/>
          <a:lstStyle>
            <a:lvl1pPr marL="0" indent="0">
              <a:buNone/>
              <a:defRPr sz="271"/>
            </a:lvl1pPr>
            <a:lvl2pPr marL="77450" indent="0">
              <a:buNone/>
              <a:defRPr sz="237"/>
            </a:lvl2pPr>
            <a:lvl3pPr marL="154899" indent="0">
              <a:buNone/>
              <a:defRPr sz="203"/>
            </a:lvl3pPr>
            <a:lvl4pPr marL="232349" indent="0">
              <a:buNone/>
              <a:defRPr sz="169"/>
            </a:lvl4pPr>
            <a:lvl5pPr marL="309799" indent="0">
              <a:buNone/>
              <a:defRPr sz="169"/>
            </a:lvl5pPr>
            <a:lvl6pPr marL="387248" indent="0">
              <a:buNone/>
              <a:defRPr sz="169"/>
            </a:lvl6pPr>
            <a:lvl7pPr marL="464698" indent="0">
              <a:buNone/>
              <a:defRPr sz="169"/>
            </a:lvl7pPr>
            <a:lvl8pPr marL="542148" indent="0">
              <a:buNone/>
              <a:defRPr sz="169"/>
            </a:lvl8pPr>
            <a:lvl9pPr marL="619597" indent="0">
              <a:buNone/>
              <a:defRPr sz="169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97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591" y="77470"/>
            <a:ext cx="2376751" cy="271145"/>
          </a:xfrm>
        </p:spPr>
        <p:txBody>
          <a:bodyPr anchor="b"/>
          <a:lstStyle>
            <a:lvl1pPr>
              <a:defRPr sz="542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2859" y="167314"/>
            <a:ext cx="3730645" cy="825809"/>
          </a:xfrm>
        </p:spPr>
        <p:txBody>
          <a:bodyPr anchor="t"/>
          <a:lstStyle>
            <a:lvl1pPr marL="0" indent="0">
              <a:buNone/>
              <a:defRPr sz="542"/>
            </a:lvl1pPr>
            <a:lvl2pPr marL="77450" indent="0">
              <a:buNone/>
              <a:defRPr sz="474"/>
            </a:lvl2pPr>
            <a:lvl3pPr marL="154899" indent="0">
              <a:buNone/>
              <a:defRPr sz="407"/>
            </a:lvl3pPr>
            <a:lvl4pPr marL="232349" indent="0">
              <a:buNone/>
              <a:defRPr sz="339"/>
            </a:lvl4pPr>
            <a:lvl5pPr marL="309799" indent="0">
              <a:buNone/>
              <a:defRPr sz="339"/>
            </a:lvl5pPr>
            <a:lvl6pPr marL="387248" indent="0">
              <a:buNone/>
              <a:defRPr sz="339"/>
            </a:lvl6pPr>
            <a:lvl7pPr marL="464698" indent="0">
              <a:buNone/>
              <a:defRPr sz="339"/>
            </a:lvl7pPr>
            <a:lvl8pPr marL="542148" indent="0">
              <a:buNone/>
              <a:defRPr sz="339"/>
            </a:lvl8pPr>
            <a:lvl9pPr marL="619597" indent="0">
              <a:buNone/>
              <a:defRPr sz="339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591" y="348615"/>
            <a:ext cx="2376751" cy="645852"/>
          </a:xfrm>
        </p:spPr>
        <p:txBody>
          <a:bodyPr/>
          <a:lstStyle>
            <a:lvl1pPr marL="0" indent="0">
              <a:buNone/>
              <a:defRPr sz="271"/>
            </a:lvl1pPr>
            <a:lvl2pPr marL="77450" indent="0">
              <a:buNone/>
              <a:defRPr sz="237"/>
            </a:lvl2pPr>
            <a:lvl3pPr marL="154899" indent="0">
              <a:buNone/>
              <a:defRPr sz="203"/>
            </a:lvl3pPr>
            <a:lvl4pPr marL="232349" indent="0">
              <a:buNone/>
              <a:defRPr sz="169"/>
            </a:lvl4pPr>
            <a:lvl5pPr marL="309799" indent="0">
              <a:buNone/>
              <a:defRPr sz="169"/>
            </a:lvl5pPr>
            <a:lvl6pPr marL="387248" indent="0">
              <a:buNone/>
              <a:defRPr sz="169"/>
            </a:lvl6pPr>
            <a:lvl7pPr marL="464698" indent="0">
              <a:buNone/>
              <a:defRPr sz="169"/>
            </a:lvl7pPr>
            <a:lvl8pPr marL="542148" indent="0">
              <a:buNone/>
              <a:defRPr sz="169"/>
            </a:lvl8pPr>
            <a:lvl9pPr marL="619597" indent="0">
              <a:buNone/>
              <a:defRPr sz="169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89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631" y="61869"/>
            <a:ext cx="6355913" cy="22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631" y="309342"/>
            <a:ext cx="6355913" cy="737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6631" y="1077048"/>
            <a:ext cx="1658064" cy="61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A99D4-9367-4AFE-8B53-239EAC758B45}" type="datetimeFigureOut">
              <a:rPr lang="tr-TR" smtClean="0"/>
              <a:t>17.01.2025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1039" y="1077048"/>
            <a:ext cx="2487097" cy="61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04480" y="1077048"/>
            <a:ext cx="1658064" cy="61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197A8-2423-42F6-AE4F-A8539D4837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99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4899" rtl="0" eaLnBrk="1" latinLnBrk="0" hangingPunct="1">
        <a:lnSpc>
          <a:spcPct val="90000"/>
        </a:lnSpc>
        <a:spcBef>
          <a:spcPct val="0"/>
        </a:spcBef>
        <a:buNone/>
        <a:defRPr sz="7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725" indent="-38725" algn="l" defTabSz="154899" rtl="0" eaLnBrk="1" latinLnBrk="0" hangingPunct="1">
        <a:lnSpc>
          <a:spcPct val="90000"/>
        </a:lnSpc>
        <a:spcBef>
          <a:spcPts val="169"/>
        </a:spcBef>
        <a:buFont typeface="Arial" panose="020B0604020202020204" pitchFamily="34" charset="0"/>
        <a:buChar char="•"/>
        <a:defRPr sz="474" kern="1200">
          <a:solidFill>
            <a:schemeClr val="tx1"/>
          </a:solidFill>
          <a:latin typeface="+mn-lt"/>
          <a:ea typeface="+mn-ea"/>
          <a:cs typeface="+mn-cs"/>
        </a:defRPr>
      </a:lvl1pPr>
      <a:lvl2pPr marL="116175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407" kern="1200">
          <a:solidFill>
            <a:schemeClr val="tx1"/>
          </a:solidFill>
          <a:latin typeface="+mn-lt"/>
          <a:ea typeface="+mn-ea"/>
          <a:cs typeface="+mn-cs"/>
        </a:defRPr>
      </a:lvl2pPr>
      <a:lvl3pPr marL="193624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39" kern="1200">
          <a:solidFill>
            <a:schemeClr val="tx1"/>
          </a:solidFill>
          <a:latin typeface="+mn-lt"/>
          <a:ea typeface="+mn-ea"/>
          <a:cs typeface="+mn-cs"/>
        </a:defRPr>
      </a:lvl3pPr>
      <a:lvl4pPr marL="271074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05" kern="1200">
          <a:solidFill>
            <a:schemeClr val="tx1"/>
          </a:solidFill>
          <a:latin typeface="+mn-lt"/>
          <a:ea typeface="+mn-ea"/>
          <a:cs typeface="+mn-cs"/>
        </a:defRPr>
      </a:lvl4pPr>
      <a:lvl5pPr marL="348524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05" kern="1200">
          <a:solidFill>
            <a:schemeClr val="tx1"/>
          </a:solidFill>
          <a:latin typeface="+mn-lt"/>
          <a:ea typeface="+mn-ea"/>
          <a:cs typeface="+mn-cs"/>
        </a:defRPr>
      </a:lvl5pPr>
      <a:lvl6pPr marL="425973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05" kern="1200">
          <a:solidFill>
            <a:schemeClr val="tx1"/>
          </a:solidFill>
          <a:latin typeface="+mn-lt"/>
          <a:ea typeface="+mn-ea"/>
          <a:cs typeface="+mn-cs"/>
        </a:defRPr>
      </a:lvl6pPr>
      <a:lvl7pPr marL="503423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05" kern="1200">
          <a:solidFill>
            <a:schemeClr val="tx1"/>
          </a:solidFill>
          <a:latin typeface="+mn-lt"/>
          <a:ea typeface="+mn-ea"/>
          <a:cs typeface="+mn-cs"/>
        </a:defRPr>
      </a:lvl7pPr>
      <a:lvl8pPr marL="580873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05" kern="1200">
          <a:solidFill>
            <a:schemeClr val="tx1"/>
          </a:solidFill>
          <a:latin typeface="+mn-lt"/>
          <a:ea typeface="+mn-ea"/>
          <a:cs typeface="+mn-cs"/>
        </a:defRPr>
      </a:lvl8pPr>
      <a:lvl9pPr marL="658322" indent="-38725" algn="l" defTabSz="154899" rtl="0" eaLnBrk="1" latinLnBrk="0" hangingPunct="1">
        <a:lnSpc>
          <a:spcPct val="90000"/>
        </a:lnSpc>
        <a:spcBef>
          <a:spcPts val="85"/>
        </a:spcBef>
        <a:buFont typeface="Arial" panose="020B0604020202020204" pitchFamily="34" charset="0"/>
        <a:buChar char="•"/>
        <a:defRPr sz="3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1pPr>
      <a:lvl2pPr marL="77450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2pPr>
      <a:lvl3pPr marL="154899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3pPr>
      <a:lvl4pPr marL="232349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4pPr>
      <a:lvl5pPr marL="309799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5pPr>
      <a:lvl6pPr marL="387248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6pPr>
      <a:lvl7pPr marL="464698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7pPr>
      <a:lvl8pPr marL="542148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8pPr>
      <a:lvl9pPr marL="619597" algn="l" defTabSz="154899" rtl="0" eaLnBrk="1" latinLnBrk="0" hangingPunct="1">
        <a:defRPr sz="3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53235" y="433785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TRABZON </a:t>
            </a:r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ÜNİVERSİTESİ</a:t>
            </a:r>
            <a:endParaRPr lang="tr-TR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3996711" y="53004"/>
            <a:ext cx="2374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</a:t>
            </a:r>
            <a:br>
              <a:rPr lang="tr-TR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Adı Soyadı</a:t>
            </a:r>
            <a:endParaRPr lang="tr-TR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96711" y="464882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Birimi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996711" y="662175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E-posta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3996711" y="850733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Telefon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6429525" y="0"/>
            <a:ext cx="67024" cy="1014936"/>
          </a:xfrm>
          <a:prstGeom prst="rect">
            <a:avLst/>
          </a:prstGeom>
          <a:solidFill>
            <a:srgbClr val="BF1E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 rot="16200000">
            <a:off x="6246459" y="490259"/>
            <a:ext cx="833013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BİRİM ADI</a:t>
            </a:r>
            <a:endParaRPr lang="tr-T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1053235" y="601074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BF1E2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www.trabzon.edu.tr</a:t>
            </a:r>
            <a:endParaRPr lang="tr-TR" dirty="0">
              <a:solidFill>
                <a:srgbClr val="BF1E2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"/>
            <a:ext cx="11620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53235" y="433785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TRABZON UNIVERSITY</a:t>
            </a:r>
            <a:endParaRPr lang="tr-TR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3996711" y="53004"/>
            <a:ext cx="2374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tr-TR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1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 </a:t>
            </a:r>
            <a:r>
              <a:rPr lang="tr-TR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Surname</a:t>
            </a:r>
            <a:endParaRPr lang="tr-TR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96711" y="464882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996711" y="662175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3996711" y="850733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</a:t>
            </a: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e/</a:t>
            </a:r>
            <a:r>
              <a:rPr lang="tr-TR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6429525" y="0"/>
            <a:ext cx="67024" cy="1014936"/>
          </a:xfrm>
          <a:prstGeom prst="rect">
            <a:avLst/>
          </a:prstGeom>
          <a:solidFill>
            <a:srgbClr val="BF1E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 rot="16200000">
            <a:off x="6246459" y="490259"/>
            <a:ext cx="833013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</a:t>
            </a:r>
            <a:endParaRPr lang="tr-T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1053235" y="601074"/>
            <a:ext cx="2374568" cy="216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BF1E2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www.trabzon.edu.tr</a:t>
            </a:r>
            <a:endParaRPr lang="tr-TR" dirty="0">
              <a:solidFill>
                <a:srgbClr val="BF1E2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68" y="151427"/>
            <a:ext cx="854644" cy="85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264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17</Words>
  <Application>Microsoft Office PowerPoint</Application>
  <PresentationFormat>Özel</PresentationFormat>
  <Paragraphs>14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Goksel ÇELENK</dc:creator>
  <cp:lastModifiedBy>Goksel ÇELENK</cp:lastModifiedBy>
  <cp:revision>2</cp:revision>
  <dcterms:created xsi:type="dcterms:W3CDTF">2025-01-17T08:37:54Z</dcterms:created>
  <dcterms:modified xsi:type="dcterms:W3CDTF">2025-01-17T08:45:16Z</dcterms:modified>
</cp:coreProperties>
</file>